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20104100" cy="11309350"/>
  <p:notesSz cx="20104100" cy="113093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698376" y="11123000"/>
            <a:ext cx="1280072" cy="882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514" y="115752"/>
            <a:ext cx="19755071" cy="109964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514" y="115752"/>
            <a:ext cx="19755071" cy="109347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514" y="115752"/>
            <a:ext cx="19755071" cy="109347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514" y="0"/>
            <a:ext cx="19755071" cy="1111222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514" y="239221"/>
            <a:ext cx="19755071" cy="108112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514" y="239221"/>
            <a:ext cx="19755071" cy="1081127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514" y="115752"/>
            <a:ext cx="19755071" cy="109347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514" y="115752"/>
            <a:ext cx="19755071" cy="109347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514" y="115752"/>
            <a:ext cx="19755071" cy="1099647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514" y="2469383"/>
            <a:ext cx="18149971" cy="86428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514" y="115752"/>
            <a:ext cx="19755071" cy="109347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514" y="115752"/>
            <a:ext cx="19755071" cy="109347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514" y="239221"/>
            <a:ext cx="19755071" cy="108730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514" y="0"/>
            <a:ext cx="19755071" cy="1111222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514" y="0"/>
            <a:ext cx="19755071" cy="1111222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514" y="0"/>
            <a:ext cx="19755071" cy="110504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514" y="486159"/>
            <a:ext cx="19755071" cy="105643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514" y="115752"/>
            <a:ext cx="19755071" cy="109964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CamScanner</dc:creator>
  <dc:subject>PPT Mano de la Mano_Roma_SAG_ Honduras 2023(2)</dc:subject>
  <dc:title>PPT Mano de la Mano_Roma_SAG_ Honduras 2023(2)</dc:title>
  <dcterms:created xsi:type="dcterms:W3CDTF">2023-10-17T03:13:00Z</dcterms:created>
  <dcterms:modified xsi:type="dcterms:W3CDTF">2023-10-17T03:13:00Z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2023-10-17T00:00:00Z</vt:filetime>
  </property>
</Properties>
</file>