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8" r:id="rId2"/>
    <p:sldId id="279" r:id="rId3"/>
    <p:sldId id="288" r:id="rId4"/>
    <p:sldId id="289" r:id="rId5"/>
    <p:sldId id="290" r:id="rId6"/>
    <p:sldId id="29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38" y="82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08/06/2018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924102"/>
            <a:ext cx="9143999" cy="1877437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DAVID CAÑAS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eldavor89@hotmail.com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 err="1"/>
              <a:t>Bioeconomy</a:t>
            </a:r>
            <a:r>
              <a:rPr lang="en-US" b="1" i="1" dirty="0"/>
              <a:t> in mountain areas – an opportunity for local </a:t>
            </a:r>
            <a:r>
              <a:rPr lang="en-US" b="1" i="1" dirty="0" smtClean="0"/>
              <a:t>development</a:t>
            </a:r>
          </a:p>
          <a:p>
            <a:pPr algn="ctr"/>
            <a:r>
              <a:rPr lang="en-US" b="1" dirty="0" err="1"/>
              <a:t>Pieve</a:t>
            </a:r>
            <a:r>
              <a:rPr lang="en-US" b="1" dirty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</a:t>
            </a:r>
            <a:r>
              <a:rPr lang="en-US" b="1" dirty="0" err="1" smtClean="0"/>
              <a:t>Ormea</a:t>
            </a:r>
            <a:r>
              <a:rPr lang="en-US" b="1" dirty="0" smtClean="0"/>
              <a:t> 18 June -02 July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8"/>
            <a:ext cx="7829552" cy="2663729"/>
          </a:xfrm>
        </p:spPr>
        <p:txBody>
          <a:bodyPr/>
          <a:lstStyle/>
          <a:p>
            <a:r>
              <a:rPr lang="it-IT" dirty="0" smtClean="0"/>
              <a:t>University College London (UCL). Master in Geospatial Analysis (Merit).  </a:t>
            </a:r>
          </a:p>
          <a:p>
            <a:r>
              <a:rPr lang="it-IT" dirty="0" smtClean="0"/>
              <a:t>Universidad de las Fuerzas Armadas (ESPE). Geographical Engieneer.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4019488"/>
            <a:ext cx="7829552" cy="2456734"/>
          </a:xfrm>
        </p:spPr>
        <p:txBody>
          <a:bodyPr/>
          <a:lstStyle/>
          <a:p>
            <a:r>
              <a:rPr lang="it-IT" dirty="0" smtClean="0"/>
              <a:t>Ministry of Environment. In charge of </a:t>
            </a:r>
            <a:r>
              <a:rPr lang="en-GB" dirty="0" smtClean="0"/>
              <a:t>approving</a:t>
            </a:r>
            <a:r>
              <a:rPr lang="it-IT" dirty="0" smtClean="0"/>
              <a:t> </a:t>
            </a:r>
            <a:r>
              <a:rPr lang="it-IT" dirty="0" smtClean="0"/>
              <a:t>the geographical component of environmental impact assessments </a:t>
            </a:r>
            <a:r>
              <a:rPr lang="it-IT" dirty="0" smtClean="0"/>
              <a:t>for the</a:t>
            </a:r>
            <a:r>
              <a:rPr lang="it-IT" dirty="0" smtClean="0"/>
              <a:t> </a:t>
            </a:r>
            <a:r>
              <a:rPr lang="it-IT" dirty="0" smtClean="0"/>
              <a:t>environmental licences.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-2" y="3287486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Other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>
                <a:latin typeface="+mn-lt"/>
              </a:rPr>
              <a:t>interests</a:t>
            </a:r>
            <a:r>
              <a:rPr lang="it-IT" sz="2800" b="1" dirty="0">
                <a:latin typeface="+mn-lt"/>
              </a:rPr>
              <a:t> (</a:t>
            </a:r>
            <a:r>
              <a:rPr lang="it-IT" sz="2800" b="1" dirty="0" err="1" smtClean="0">
                <a:latin typeface="+mn-lt"/>
              </a:rPr>
              <a:t>volunteer</a:t>
            </a:r>
            <a:r>
              <a:rPr lang="it-IT" sz="2800" b="1" dirty="0" smtClean="0">
                <a:latin typeface="+mn-lt"/>
              </a:rPr>
              <a:t> work, hobbies etc.)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Mountain biking cyclist: active cyclist and competitions organizer.</a:t>
            </a:r>
          </a:p>
          <a:p>
            <a:r>
              <a:rPr lang="es-EC" dirty="0" err="1" smtClean="0"/>
              <a:t>Trail</a:t>
            </a:r>
            <a:r>
              <a:rPr lang="es-EC" dirty="0" smtClean="0"/>
              <a:t> </a:t>
            </a:r>
            <a:r>
              <a:rPr lang="es-EC" dirty="0" err="1" smtClean="0"/>
              <a:t>runner</a:t>
            </a:r>
            <a:r>
              <a:rPr lang="es-EC" dirty="0" smtClean="0"/>
              <a:t>.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Urku</a:t>
            </a:r>
            <a:r>
              <a:rPr lang="en-GB" dirty="0" smtClean="0"/>
              <a:t> </a:t>
            </a:r>
            <a:r>
              <a:rPr lang="en-GB" dirty="0" err="1" smtClean="0"/>
              <a:t>Ñan</a:t>
            </a:r>
            <a:r>
              <a:rPr lang="en-GB" dirty="0" smtClean="0"/>
              <a:t>” Social Organization: Founder and president.</a:t>
            </a:r>
          </a:p>
          <a:p>
            <a:r>
              <a:rPr lang="en-GB" dirty="0" smtClean="0"/>
              <a:t>Indigenous languages: </a:t>
            </a:r>
            <a:r>
              <a:rPr lang="en-GB" dirty="0" err="1" smtClean="0"/>
              <a:t>Kichwa</a:t>
            </a:r>
            <a:r>
              <a:rPr lang="en-GB" dirty="0" smtClean="0"/>
              <a:t> student (second level out of three).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1/3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Consultant for </a:t>
            </a:r>
            <a:r>
              <a:rPr lang="en-US" b="1" dirty="0"/>
              <a:t>INTERCOOPERATION LATIN AMERICA </a:t>
            </a:r>
            <a:r>
              <a:rPr lang="en-US" b="1" dirty="0" smtClean="0"/>
              <a:t>FUNDATION</a:t>
            </a:r>
          </a:p>
          <a:p>
            <a:pPr lvl="1"/>
            <a:r>
              <a:rPr lang="en-US" dirty="0" smtClean="0"/>
              <a:t>Vulnerability </a:t>
            </a:r>
            <a:r>
              <a:rPr lang="en-US" dirty="0"/>
              <a:t>and Adaptability to Climate Change of the Pita-</a:t>
            </a:r>
            <a:r>
              <a:rPr lang="en-US" dirty="0" err="1"/>
              <a:t>Puengasí</a:t>
            </a:r>
            <a:r>
              <a:rPr lang="en-US" dirty="0"/>
              <a:t> Drinking Water </a:t>
            </a:r>
            <a:r>
              <a:rPr lang="en-US" dirty="0" smtClean="0"/>
              <a:t>System.</a:t>
            </a:r>
          </a:p>
          <a:p>
            <a:pPr lvl="2"/>
            <a:r>
              <a:rPr lang="en-US" dirty="0" smtClean="0"/>
              <a:t>Activities: On field data collection and mapping.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2/3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Consultant for </a:t>
            </a:r>
            <a:r>
              <a:rPr lang="en-US" b="1" dirty="0"/>
              <a:t>INTERCOOPERATION LATIN AMERICA FUNDATION</a:t>
            </a:r>
          </a:p>
          <a:p>
            <a:pPr lvl="1"/>
            <a:r>
              <a:rPr lang="en-US" dirty="0"/>
              <a:t>Climate Change and its Damage to Antisana Ecological Reserve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Activities: On field data collection and mapping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Presentation of a </a:t>
            </a:r>
            <a:r>
              <a:rPr lang="it-IT" sz="2800" b="1" dirty="0" err="1" smtClean="0">
                <a:latin typeface="+mn-lt"/>
              </a:rPr>
              <a:t>project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you</a:t>
            </a:r>
            <a:r>
              <a:rPr lang="it-IT" sz="2800" b="1" dirty="0" smtClean="0">
                <a:latin typeface="+mn-lt"/>
              </a:rPr>
              <a:t> are </a:t>
            </a:r>
            <a:r>
              <a:rPr lang="it-IT" sz="2800" b="1" dirty="0" err="1" smtClean="0">
                <a:latin typeface="+mn-lt"/>
              </a:rPr>
              <a:t>working</a:t>
            </a:r>
            <a:r>
              <a:rPr lang="it-IT" sz="2800" b="1" dirty="0" smtClean="0">
                <a:latin typeface="+mn-lt"/>
              </a:rPr>
              <a:t> on	3/3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Enduro</a:t>
            </a:r>
            <a:r>
              <a:rPr lang="en-GB" dirty="0" smtClean="0"/>
              <a:t> Mountain Biking Race: “Valle de la </a:t>
            </a:r>
            <a:r>
              <a:rPr lang="en-GB" dirty="0" err="1" smtClean="0"/>
              <a:t>Muerte</a:t>
            </a:r>
            <a:r>
              <a:rPr lang="en-GB" dirty="0" smtClean="0"/>
              <a:t> 2018”</a:t>
            </a:r>
          </a:p>
          <a:p>
            <a:pPr lvl="1"/>
            <a:r>
              <a:rPr lang="en-GB" dirty="0" smtClean="0"/>
              <a:t>Race</a:t>
            </a:r>
            <a:r>
              <a:rPr lang="es-EC" dirty="0" smtClean="0"/>
              <a:t> organizar.</a:t>
            </a:r>
          </a:p>
          <a:p>
            <a:pPr lvl="2"/>
            <a:r>
              <a:rPr lang="en-GB" dirty="0" smtClean="0"/>
              <a:t>First</a:t>
            </a:r>
            <a:r>
              <a:rPr lang="es-EC" dirty="0" smtClean="0"/>
              <a:t> </a:t>
            </a:r>
            <a:r>
              <a:rPr lang="en-US" dirty="0" smtClean="0"/>
              <a:t>Plastic</a:t>
            </a:r>
            <a:r>
              <a:rPr lang="es-EC" dirty="0" smtClean="0"/>
              <a:t> Free </a:t>
            </a:r>
            <a:r>
              <a:rPr lang="en-GB" dirty="0" smtClean="0"/>
              <a:t>Competition</a:t>
            </a:r>
            <a:r>
              <a:rPr lang="es-EC" dirty="0" smtClean="0"/>
              <a:t> in Ecuador.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220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david alejandro cañas</cp:lastModifiedBy>
  <cp:revision>83</cp:revision>
  <dcterms:created xsi:type="dcterms:W3CDTF">2014-07-05T09:11:12Z</dcterms:created>
  <dcterms:modified xsi:type="dcterms:W3CDTF">2018-06-08T05:41:15Z</dcterms:modified>
</cp:coreProperties>
</file>