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8" r:id="rId2"/>
    <p:sldId id="279" r:id="rId3"/>
    <p:sldId id="288" r:id="rId4"/>
    <p:sldId id="289" r:id="rId5"/>
    <p:sldId id="292" r:id="rId6"/>
    <p:sldId id="293" r:id="rId7"/>
    <p:sldId id="295" r:id="rId8"/>
    <p:sldId id="296" r:id="rId9"/>
    <p:sldId id="297" r:id="rId10"/>
    <p:sldId id="300" r:id="rId11"/>
    <p:sldId id="298" r:id="rId12"/>
    <p:sldId id="299" r:id="rId13"/>
    <p:sldId id="303" r:id="rId14"/>
    <p:sldId id="305" r:id="rId15"/>
    <p:sldId id="306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C88"/>
    <a:srgbClr val="E3FF83"/>
    <a:srgbClr val="006600"/>
    <a:srgbClr val="00CC00"/>
    <a:srgbClr val="FF6600"/>
    <a:srgbClr val="FF66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5" y="58"/>
      </p:cViewPr>
      <p:guideLst>
        <p:guide orient="horz" pos="2720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A46D-7C23-A74C-A927-950A7F23F9EF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AC88D-BAEE-204A-9505-52122518187D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20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E9308-C6EB-4AA9-9890-A821A6F93B17}" type="slidenum">
              <a:rPr lang="en-US"/>
              <a:pPr/>
              <a:t>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031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9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6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88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0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18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8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1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16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34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88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BF72-1CFC-4EE4-AD29-9ECF34C8F35B}" type="datetimeFigureOut">
              <a:rPr lang="it-IT" smtClean="0"/>
              <a:t>08/06/2018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image" Target="../media/image24.wmf"/><Relationship Id="rId10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2.png"/><Relationship Id="rId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-40839" y="177064"/>
            <a:ext cx="9143999" cy="107721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400" b="1" dirty="0" smtClean="0">
                <a:latin typeface="+mn-lt"/>
              </a:rPr>
              <a:t>Hugo Mantilla-Meluk</a:t>
            </a:r>
            <a:endParaRPr lang="it-IT" sz="2000" b="1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latin typeface="+mn-lt"/>
              </a:rPr>
              <a:t>Centro de Estudios de Alta Montaña (CEAM)</a:t>
            </a:r>
            <a:endParaRPr lang="it-IT" sz="2000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latin typeface="+mn-lt"/>
              </a:rPr>
              <a:t>ceam@uniquindio.edu.co</a:t>
            </a:r>
            <a:endParaRPr lang="it-IT" sz="2800" dirty="0"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" y="5529976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400" b="1" dirty="0"/>
              <a:t>IPROMO</a:t>
            </a:r>
            <a:r>
              <a:rPr lang="it-IT" b="1" dirty="0"/>
              <a:t> </a:t>
            </a:r>
            <a:endParaRPr lang="it-IT" dirty="0"/>
          </a:p>
          <a:p>
            <a:pPr algn="ctr"/>
            <a:r>
              <a:rPr lang="en-US" b="1" dirty="0"/>
              <a:t> </a:t>
            </a:r>
            <a:r>
              <a:rPr lang="en-US" b="1" i="1" dirty="0" err="1"/>
              <a:t>Bioeconomy</a:t>
            </a:r>
            <a:r>
              <a:rPr lang="en-US" b="1" i="1" dirty="0"/>
              <a:t> in mountain areas – an opportunity for local </a:t>
            </a:r>
            <a:r>
              <a:rPr lang="en-US" b="1" i="1" dirty="0" smtClean="0"/>
              <a:t>development</a:t>
            </a:r>
          </a:p>
          <a:p>
            <a:pPr algn="ctr"/>
            <a:r>
              <a:rPr lang="en-US" b="1" dirty="0" err="1"/>
              <a:t>Pieve</a:t>
            </a:r>
            <a:r>
              <a:rPr lang="en-US" b="1" dirty="0"/>
              <a:t> </a:t>
            </a:r>
            <a:r>
              <a:rPr lang="en-US" b="1" dirty="0" err="1"/>
              <a:t>Tesino</a:t>
            </a:r>
            <a:r>
              <a:rPr lang="en-US" b="1" dirty="0"/>
              <a:t> </a:t>
            </a:r>
            <a:r>
              <a:rPr lang="en-US" b="1" dirty="0" smtClean="0"/>
              <a:t>/</a:t>
            </a:r>
            <a:r>
              <a:rPr lang="en-US" b="1" dirty="0" err="1" smtClean="0"/>
              <a:t>Ormea</a:t>
            </a:r>
            <a:r>
              <a:rPr lang="en-US" b="1" dirty="0" smtClean="0"/>
              <a:t> 18 June -02 July 2018</a:t>
            </a:r>
            <a:endParaRPr lang="it-IT" dirty="0"/>
          </a:p>
        </p:txBody>
      </p:sp>
      <p:pic>
        <p:nvPicPr>
          <p:cNvPr id="1030" name="Picture 6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55" y="1333396"/>
            <a:ext cx="3089606" cy="41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25" y="129697"/>
            <a:ext cx="1140877" cy="1164142"/>
          </a:xfrm>
        </p:spPr>
      </p:pic>
      <p:pic>
        <p:nvPicPr>
          <p:cNvPr id="9" name="Picture 2" descr="Image may contain: 2 people, including Hugo Mantilla-Meluk, people sitting and in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3" y="1320674"/>
            <a:ext cx="2732083" cy="20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may contain: 2 people, including Hugo Mantilla-Meluk, people sitting and indo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8" y="3469039"/>
            <a:ext cx="2757852" cy="206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may contain: 4 people, people sitting and ta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0" y="1342189"/>
            <a:ext cx="2703396" cy="20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890" y="3414522"/>
            <a:ext cx="26574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261" y="1109112"/>
            <a:ext cx="7053542" cy="807051"/>
          </a:xfrm>
        </p:spPr>
        <p:txBody>
          <a:bodyPr/>
          <a:lstStyle/>
          <a:p>
            <a:r>
              <a:rPr lang="es-CO" dirty="0" err="1" smtClean="0">
                <a:solidFill>
                  <a:schemeClr val="bg1"/>
                </a:solidFill>
              </a:rPr>
              <a:t>Our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identity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5122" name="Picture 2" descr="Resultado de imagen de billetes colombia cond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6" y="1988672"/>
            <a:ext cx="2813160" cy="140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to 11"/>
          <p:cNvGraphicFramePr>
            <a:graphicFrameLocks noChangeAspect="1"/>
          </p:cNvGraphicFramePr>
          <p:nvPr>
            <p:extLst/>
          </p:nvPr>
        </p:nvGraphicFramePr>
        <p:xfrm>
          <a:off x="120939" y="4042152"/>
          <a:ext cx="3630094" cy="1786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r:id="rId4" imgW="7999920" imgH="3936240" progId="">
                  <p:embed/>
                </p:oleObj>
              </mc:Choice>
              <mc:Fallback>
                <p:oleObj r:id="rId4" imgW="7999920" imgH="3936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939" y="4042152"/>
                        <a:ext cx="3630094" cy="1786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313" y="4153171"/>
            <a:ext cx="3547114" cy="16755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058" y="2866998"/>
            <a:ext cx="3825954" cy="1818206"/>
          </a:xfrm>
          <a:prstGeom prst="rect">
            <a:avLst/>
          </a:prstGeom>
        </p:spPr>
      </p:pic>
      <p:graphicFrame>
        <p:nvGraphicFramePr>
          <p:cNvPr id="17" name="Objeto 16"/>
          <p:cNvGraphicFramePr>
            <a:graphicFrameLocks noChangeAspect="1"/>
          </p:cNvGraphicFramePr>
          <p:nvPr>
            <p:extLst/>
          </p:nvPr>
        </p:nvGraphicFramePr>
        <p:xfrm>
          <a:off x="3889566" y="965327"/>
          <a:ext cx="5109861" cy="216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r:id="rId8" imgW="7720560" imgH="3263400" progId="">
                  <p:embed/>
                </p:oleObj>
              </mc:Choice>
              <mc:Fallback>
                <p:oleObj r:id="rId8" imgW="7720560" imgH="3263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89566" y="965327"/>
                        <a:ext cx="5109861" cy="216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898" y="4153171"/>
            <a:ext cx="3415942" cy="16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612" y="637061"/>
            <a:ext cx="7053542" cy="1050398"/>
          </a:xfrm>
        </p:spPr>
        <p:txBody>
          <a:bodyPr/>
          <a:lstStyle/>
          <a:p>
            <a:r>
              <a:rPr lang="es-CO" dirty="0" err="1" smtClean="0">
                <a:solidFill>
                  <a:schemeClr val="bg1"/>
                </a:solidFill>
              </a:rPr>
              <a:t>Coffee</a:t>
            </a:r>
            <a:r>
              <a:rPr lang="es-CO" dirty="0" smtClean="0">
                <a:solidFill>
                  <a:schemeClr val="bg1"/>
                </a:solidFill>
              </a:rPr>
              <a:t> Cultural </a:t>
            </a:r>
            <a:r>
              <a:rPr lang="es-CO" dirty="0" err="1" smtClean="0">
                <a:solidFill>
                  <a:schemeClr val="bg1"/>
                </a:solidFill>
              </a:rPr>
              <a:t>Landscape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endParaRPr lang="es-CO" dirty="0">
              <a:solidFill>
                <a:schemeClr val="bg1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224074" y="1687459"/>
          <a:ext cx="5762295" cy="29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3" imgW="10958400" imgH="5612400" progId="">
                  <p:embed/>
                </p:oleObj>
              </mc:Choice>
              <mc:Fallback>
                <p:oleObj r:id="rId3" imgW="10958400" imgH="5612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074" y="1687459"/>
                        <a:ext cx="5762295" cy="29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991" y="4510122"/>
            <a:ext cx="3943350" cy="1207294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/>
          </p:nvPr>
        </p:nvGraphicFramePr>
        <p:xfrm>
          <a:off x="5067394" y="2110574"/>
          <a:ext cx="3764544" cy="2104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6" imgW="9904680" imgH="5536440" progId="">
                  <p:embed/>
                </p:oleObj>
              </mc:Choice>
              <mc:Fallback>
                <p:oleObj r:id="rId6" imgW="9904680" imgH="5536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67394" y="2110574"/>
                        <a:ext cx="3764544" cy="2104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6" name="Picture 28" descr="Resultado de imagen de colombian coff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6" y="3805549"/>
            <a:ext cx="2816336" cy="196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303" y="948960"/>
            <a:ext cx="8490641" cy="780828"/>
          </a:xfrm>
        </p:spPr>
        <p:txBody>
          <a:bodyPr/>
          <a:lstStyle/>
          <a:p>
            <a:r>
              <a:rPr lang="es-CO" dirty="0" err="1" smtClean="0">
                <a:solidFill>
                  <a:schemeClr val="bg1"/>
                </a:solidFill>
              </a:rPr>
              <a:t>Colombians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live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on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mountains</a:t>
            </a:r>
            <a:endParaRPr lang="es-CO" dirty="0">
              <a:solidFill>
                <a:schemeClr val="bg1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791858"/>
              </p:ext>
            </p:extLst>
          </p:nvPr>
        </p:nvGraphicFramePr>
        <p:xfrm>
          <a:off x="3288774" y="1917307"/>
          <a:ext cx="5067932" cy="2415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r:id="rId3" imgW="8126640" imgH="3872880" progId="">
                  <p:embed/>
                </p:oleObj>
              </mc:Choice>
              <mc:Fallback>
                <p:oleObj r:id="rId3" imgW="8126640" imgH="3872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8774" y="1917307"/>
                        <a:ext cx="5067932" cy="2415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030067"/>
              </p:ext>
            </p:extLst>
          </p:nvPr>
        </p:nvGraphicFramePr>
        <p:xfrm>
          <a:off x="717131" y="2597921"/>
          <a:ext cx="2290274" cy="171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5" imgW="13002840" imgH="9752040" progId="">
                  <p:embed/>
                </p:oleObj>
              </mc:Choice>
              <mc:Fallback>
                <p:oleObj r:id="rId5" imgW="13002840" imgH="97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131" y="2597921"/>
                        <a:ext cx="2290274" cy="171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551381"/>
              </p:ext>
            </p:extLst>
          </p:nvPr>
        </p:nvGraphicFramePr>
        <p:xfrm>
          <a:off x="717711" y="4485391"/>
          <a:ext cx="2289694" cy="1717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7" imgW="13002840" imgH="9752040" progId="">
                  <p:embed/>
                </p:oleObj>
              </mc:Choice>
              <mc:Fallback>
                <p:oleObj r:id="rId7" imgW="13002840" imgH="9752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7711" y="4485391"/>
                        <a:ext cx="2289694" cy="1717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225474"/>
              </p:ext>
            </p:extLst>
          </p:nvPr>
        </p:nvGraphicFramePr>
        <p:xfrm>
          <a:off x="3151521" y="4520484"/>
          <a:ext cx="2527103" cy="1682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r:id="rId9" imgW="8888760" imgH="5917320" progId="">
                  <p:embed/>
                </p:oleObj>
              </mc:Choice>
              <mc:Fallback>
                <p:oleObj r:id="rId9" imgW="8888760" imgH="5917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51521" y="4520484"/>
                        <a:ext cx="2527103" cy="1682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2740" y="4485391"/>
            <a:ext cx="2565188" cy="17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9390" y="2726858"/>
            <a:ext cx="3200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• 7 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areas of research</a:t>
            </a:r>
          </a:p>
          <a:p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•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+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27 Research groups</a:t>
            </a:r>
          </a:p>
          <a:p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• +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62 Researchers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584960" y="10834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BIODIVERSITY AND BIOLOGICAL GRADIENTS 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PUBLIC HEALTH SURVILLANCE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MATHEMATICL MODELING 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INFRAESTRUCTURE AND RISK ANALYSIS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CLIMATE </a:t>
            </a:r>
            <a:r>
              <a:rPr lang="en-US" dirty="0">
                <a:solidFill>
                  <a:srgbClr val="FFFF00"/>
                </a:solidFill>
              </a:rPr>
              <a:t>CHANGE HYDROLOGICAL REOSURCES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INFORMTICS AND KNOWLEDGE SHARING </a:t>
            </a:r>
            <a:r>
              <a:rPr lang="en-US" dirty="0" smtClean="0">
                <a:solidFill>
                  <a:srgbClr val="FFFF00"/>
                </a:solidFill>
              </a:rPr>
              <a:t>(VIRTUAL MEDIA)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10" y="4237360"/>
            <a:ext cx="4209098" cy="16306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1" y="325439"/>
            <a:ext cx="2038708" cy="20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554" y="447336"/>
            <a:ext cx="6836635" cy="1325563"/>
          </a:xfrm>
        </p:spPr>
        <p:txBody>
          <a:bodyPr>
            <a:normAutofit/>
          </a:bodyPr>
          <a:lstStyle/>
          <a:p>
            <a:r>
              <a:rPr lang="es-CO" sz="4000" dirty="0" err="1" smtClean="0">
                <a:solidFill>
                  <a:schemeClr val="bg1"/>
                </a:solidFill>
              </a:rPr>
              <a:t>Biodiversity</a:t>
            </a:r>
            <a:r>
              <a:rPr lang="es-CO" sz="4000" dirty="0" smtClean="0">
                <a:solidFill>
                  <a:schemeClr val="bg1"/>
                </a:solidFill>
              </a:rPr>
              <a:t> and </a:t>
            </a:r>
            <a:r>
              <a:rPr lang="es-CO" sz="4000" dirty="0" err="1" smtClean="0">
                <a:solidFill>
                  <a:schemeClr val="bg1"/>
                </a:solidFill>
              </a:rPr>
              <a:t>Climate</a:t>
            </a:r>
            <a:r>
              <a:rPr lang="es-CO" sz="4000" dirty="0" smtClean="0">
                <a:solidFill>
                  <a:schemeClr val="bg1"/>
                </a:solidFill>
              </a:rPr>
              <a:t> </a:t>
            </a:r>
            <a:r>
              <a:rPr lang="es-CO" sz="4000" dirty="0" err="1" smtClean="0">
                <a:solidFill>
                  <a:schemeClr val="bg1"/>
                </a:solidFill>
              </a:rPr>
              <a:t>Change</a:t>
            </a:r>
            <a:r>
              <a:rPr lang="es-CO" sz="4000" dirty="0" smtClean="0">
                <a:solidFill>
                  <a:schemeClr val="bg1"/>
                </a:solidFill>
              </a:rPr>
              <a:t/>
            </a:r>
            <a:br>
              <a:rPr lang="es-CO" sz="4000" dirty="0" smtClean="0">
                <a:solidFill>
                  <a:schemeClr val="bg1"/>
                </a:solidFill>
              </a:rPr>
            </a:br>
            <a:r>
              <a:rPr lang="es-CO" sz="4000" dirty="0" smtClean="0">
                <a:solidFill>
                  <a:schemeClr val="bg1"/>
                </a:solidFill>
              </a:rPr>
              <a:t>(</a:t>
            </a:r>
            <a:r>
              <a:rPr lang="es-CO" sz="4000" dirty="0" err="1" smtClean="0">
                <a:solidFill>
                  <a:schemeClr val="bg1"/>
                </a:solidFill>
              </a:rPr>
              <a:t>Monitoring</a:t>
            </a:r>
            <a:r>
              <a:rPr lang="es-CO" sz="4000" dirty="0" smtClean="0">
                <a:solidFill>
                  <a:schemeClr val="bg1"/>
                </a:solidFill>
              </a:rPr>
              <a:t> </a:t>
            </a:r>
            <a:r>
              <a:rPr lang="es-CO" sz="4000" dirty="0" err="1" smtClean="0">
                <a:solidFill>
                  <a:schemeClr val="bg1"/>
                </a:solidFill>
              </a:rPr>
              <a:t>biodiversity</a:t>
            </a:r>
            <a:r>
              <a:rPr lang="es-CO" sz="4000" dirty="0" smtClean="0">
                <a:solidFill>
                  <a:schemeClr val="bg1"/>
                </a:solidFill>
              </a:rPr>
              <a:t>)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5" y="2350627"/>
            <a:ext cx="4402577" cy="1943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60" y="2404155"/>
            <a:ext cx="2172107" cy="1728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5" y="4397068"/>
            <a:ext cx="4336798" cy="11834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674" y="4289395"/>
            <a:ext cx="2128493" cy="12333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516" y="2785419"/>
            <a:ext cx="1975361" cy="21206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37" y="198180"/>
            <a:ext cx="2038708" cy="20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182" y="400522"/>
            <a:ext cx="7053542" cy="1050398"/>
          </a:xfrm>
        </p:spPr>
        <p:txBody>
          <a:bodyPr>
            <a:normAutofit fontScale="90000"/>
          </a:bodyPr>
          <a:lstStyle/>
          <a:p>
            <a:r>
              <a:rPr lang="es-CO" dirty="0" err="1" smtClean="0">
                <a:solidFill>
                  <a:schemeClr val="bg1"/>
                </a:solidFill>
              </a:rPr>
              <a:t>Public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health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survillance</a:t>
            </a:r>
            <a:r>
              <a:rPr lang="es-CO" dirty="0" smtClean="0">
                <a:solidFill>
                  <a:schemeClr val="bg1"/>
                </a:solidFill>
              </a:rPr>
              <a:t> and </a:t>
            </a:r>
            <a:br>
              <a:rPr lang="es-CO" dirty="0" smtClean="0">
                <a:solidFill>
                  <a:schemeClr val="bg1"/>
                </a:solidFill>
              </a:rPr>
            </a:br>
            <a:r>
              <a:rPr lang="es-CO" dirty="0" err="1" smtClean="0">
                <a:solidFill>
                  <a:schemeClr val="bg1"/>
                </a:solidFill>
              </a:rPr>
              <a:t>Climate</a:t>
            </a:r>
            <a:r>
              <a:rPr lang="es-CO" dirty="0" smtClean="0">
                <a:solidFill>
                  <a:schemeClr val="bg1"/>
                </a:solidFill>
              </a:rPr>
              <a:t> </a:t>
            </a:r>
            <a:r>
              <a:rPr lang="es-CO" dirty="0" err="1" smtClean="0">
                <a:solidFill>
                  <a:schemeClr val="bg1"/>
                </a:solidFill>
              </a:rPr>
              <a:t>Change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52" y="1566255"/>
            <a:ext cx="4773827" cy="10972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2" y="1555870"/>
            <a:ext cx="1975361" cy="21206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563" y="2580783"/>
            <a:ext cx="2396127" cy="1586356"/>
          </a:xfrm>
          <a:prstGeom prst="rect">
            <a:avLst/>
          </a:prstGeom>
        </p:spPr>
      </p:pic>
      <p:pic>
        <p:nvPicPr>
          <p:cNvPr id="9218" name="Picture 2" descr="Resultado de imagen de adna sequenc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49" y="4999238"/>
            <a:ext cx="2982048" cy="12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778" y="5475188"/>
            <a:ext cx="1962188" cy="12563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2" y="3860230"/>
            <a:ext cx="3506150" cy="2686414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95" y="3686376"/>
            <a:ext cx="1684795" cy="1988451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10" y="314044"/>
            <a:ext cx="1715156" cy="14346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772" y="2778824"/>
            <a:ext cx="3615125" cy="19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 smtClean="0">
                <a:latin typeface="+mn-lt"/>
              </a:rPr>
              <a:t>Education</a:t>
            </a:r>
            <a:endParaRPr lang="it-IT" sz="2800" b="1" dirty="0">
              <a:latin typeface="+mn-lt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685798" y="528358"/>
            <a:ext cx="7829552" cy="2663729"/>
          </a:xfrm>
        </p:spPr>
        <p:txBody>
          <a:bodyPr/>
          <a:lstStyle/>
          <a:p>
            <a:r>
              <a:rPr lang="it-IT" dirty="0" smtClean="0"/>
              <a:t>PhD Systematics and Evolution</a:t>
            </a:r>
          </a:p>
          <a:p>
            <a:r>
              <a:rPr lang="it-IT" dirty="0" smtClean="0"/>
              <a:t>Ms Ecology</a:t>
            </a:r>
          </a:p>
          <a:p>
            <a:r>
              <a:rPr lang="it-IT" dirty="0" smtClean="0"/>
              <a:t>Bs Biology</a:t>
            </a:r>
          </a:p>
          <a:p>
            <a:r>
              <a:rPr lang="it-IT" dirty="0" smtClean="0"/>
              <a:t>Posdoctoral associate in Museology</a:t>
            </a:r>
          </a:p>
          <a:p>
            <a:r>
              <a:rPr lang="it-IT" dirty="0"/>
              <a:t>Posdoctoral </a:t>
            </a:r>
            <a:r>
              <a:rPr lang="it-IT" dirty="0" smtClean="0"/>
              <a:t>associate in Geography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685798" y="4019488"/>
            <a:ext cx="7829552" cy="2456734"/>
          </a:xfrm>
        </p:spPr>
        <p:txBody>
          <a:bodyPr/>
          <a:lstStyle/>
          <a:p>
            <a:r>
              <a:rPr lang="it-IT" dirty="0" smtClean="0"/>
              <a:t>Executive Director Centro de Estudios de Alta Montaña</a:t>
            </a:r>
          </a:p>
          <a:p>
            <a:r>
              <a:rPr lang="it-IT" dirty="0" smtClean="0"/>
              <a:t>Curator Collection of Mammals, UQ</a:t>
            </a:r>
          </a:p>
          <a:p>
            <a:r>
              <a:rPr lang="it-IT" dirty="0" smtClean="0"/>
              <a:t>Professor Department of Biology UQ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-2" y="328748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>
                <a:latin typeface="+mn-lt"/>
              </a:rPr>
              <a:t>Employment</a:t>
            </a:r>
            <a:r>
              <a:rPr lang="it-IT" sz="2800" b="1" dirty="0">
                <a:latin typeface="+mn-lt"/>
              </a:rPr>
              <a:t> and </a:t>
            </a:r>
            <a:r>
              <a:rPr lang="it-IT" sz="2800" b="1" dirty="0" err="1">
                <a:latin typeface="+mn-lt"/>
              </a:rPr>
              <a:t>main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 smtClean="0">
                <a:latin typeface="+mn-lt"/>
              </a:rPr>
              <a:t>activities</a:t>
            </a:r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1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0" y="869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 smtClean="0">
                <a:latin typeface="+mn-lt"/>
              </a:rPr>
              <a:t>Other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>
                <a:latin typeface="+mn-lt"/>
              </a:rPr>
              <a:t>interests</a:t>
            </a:r>
            <a:r>
              <a:rPr lang="it-IT" sz="2800" b="1" dirty="0">
                <a:latin typeface="+mn-lt"/>
              </a:rPr>
              <a:t> (</a:t>
            </a:r>
            <a:r>
              <a:rPr lang="it-IT" sz="2800" b="1" dirty="0" err="1" smtClean="0">
                <a:latin typeface="+mn-lt"/>
              </a:rPr>
              <a:t>volunteer</a:t>
            </a:r>
            <a:r>
              <a:rPr lang="it-IT" sz="2800" b="1" dirty="0" smtClean="0">
                <a:latin typeface="+mn-lt"/>
              </a:rPr>
              <a:t> work, hobbies etc.)</a:t>
            </a:r>
            <a:endParaRPr lang="it-IT" sz="2800" b="1" dirty="0">
              <a:latin typeface="+mn-lt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Founder Colombian Society of Mammalogists</a:t>
            </a:r>
          </a:p>
          <a:p>
            <a:r>
              <a:rPr lang="it-IT" dirty="0"/>
              <a:t>Founder </a:t>
            </a:r>
            <a:r>
              <a:rPr lang="it-IT" dirty="0" smtClean="0"/>
              <a:t>Latin American Mammals Research Network</a:t>
            </a:r>
          </a:p>
          <a:p>
            <a:r>
              <a:rPr lang="it-IT" dirty="0" smtClean="0"/>
              <a:t>Board of directors International Federation of Mammalogists</a:t>
            </a:r>
          </a:p>
          <a:p>
            <a:r>
              <a:rPr lang="it-IT" dirty="0" smtClean="0"/>
              <a:t>Group of Experts IUCN</a:t>
            </a:r>
          </a:p>
          <a:p>
            <a:r>
              <a:rPr lang="it-IT" dirty="0" smtClean="0"/>
              <a:t>Editor and reviewer 17 journals</a:t>
            </a:r>
          </a:p>
          <a:p>
            <a:r>
              <a:rPr lang="it-IT" dirty="0" smtClean="0"/>
              <a:t>Working on a diploma </a:t>
            </a:r>
            <a:r>
              <a:rPr lang="it-IT" dirty="0" smtClean="0"/>
              <a:t>in Jazz music (bossanova)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59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869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Presentation of a </a:t>
            </a:r>
            <a:r>
              <a:rPr lang="it-IT" sz="2800" b="1" dirty="0" err="1" smtClean="0">
                <a:latin typeface="+mn-lt"/>
              </a:rPr>
              <a:t>project</a:t>
            </a:r>
            <a:r>
              <a:rPr lang="it-IT" sz="2800" b="1" dirty="0" smtClean="0">
                <a:latin typeface="+mn-lt"/>
              </a:rPr>
              <a:t> </a:t>
            </a:r>
            <a:r>
              <a:rPr lang="it-IT" sz="2800" b="1" dirty="0" err="1" smtClean="0">
                <a:latin typeface="+mn-lt"/>
              </a:rPr>
              <a:t>you</a:t>
            </a:r>
            <a:r>
              <a:rPr lang="it-IT" sz="2800" b="1" dirty="0" smtClean="0">
                <a:latin typeface="+mn-lt"/>
              </a:rPr>
              <a:t> are </a:t>
            </a:r>
            <a:r>
              <a:rPr lang="it-IT" sz="2800" b="1" dirty="0" err="1" smtClean="0">
                <a:latin typeface="+mn-lt"/>
              </a:rPr>
              <a:t>working</a:t>
            </a:r>
            <a:r>
              <a:rPr lang="it-IT" sz="2800" b="1" dirty="0" smtClean="0">
                <a:latin typeface="+mn-lt"/>
              </a:rPr>
              <a:t> on	1/3</a:t>
            </a:r>
            <a:endParaRPr lang="it-IT" sz="28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Implemention of the Adaptation </a:t>
            </a:r>
            <a:r>
              <a:rPr lang="it-IT" dirty="0"/>
              <a:t>P</a:t>
            </a:r>
            <a:r>
              <a:rPr lang="it-IT" dirty="0" smtClean="0"/>
              <a:t>lan </a:t>
            </a:r>
            <a:r>
              <a:rPr lang="it-IT" dirty="0"/>
              <a:t>for </a:t>
            </a:r>
            <a:r>
              <a:rPr lang="it-IT" dirty="0" smtClean="0"/>
              <a:t>Climate Change of </a:t>
            </a:r>
            <a:r>
              <a:rPr lang="it-IT" dirty="0" smtClean="0"/>
              <a:t>the department of </a:t>
            </a:r>
            <a:r>
              <a:rPr lang="it-IT" dirty="0" smtClean="0"/>
              <a:t>Quindío, Colombia</a:t>
            </a:r>
            <a:endParaRPr lang="it-IT" dirty="0" smtClean="0"/>
          </a:p>
          <a:p>
            <a:r>
              <a:rPr lang="it-IT" dirty="0" smtClean="0"/>
              <a:t>Evaluation of management plans of highland species in Colombia</a:t>
            </a:r>
          </a:p>
          <a:p>
            <a:r>
              <a:rPr lang="it-IT" dirty="0" smtClean="0"/>
              <a:t>Declaration of conservation areas in Colombia</a:t>
            </a:r>
          </a:p>
          <a:p>
            <a:r>
              <a:rPr lang="it-IT" dirty="0" smtClean="0"/>
              <a:t>PNN Chiribiquete (World Heritage UNESCO)</a:t>
            </a:r>
          </a:p>
          <a:p>
            <a:r>
              <a:rPr lang="it-IT" dirty="0" smtClean="0"/>
              <a:t>Serranía </a:t>
            </a:r>
            <a:r>
              <a:rPr lang="it-IT" dirty="0" smtClean="0"/>
              <a:t>de La Lindosa</a:t>
            </a:r>
          </a:p>
          <a:p>
            <a:r>
              <a:rPr lang="it-IT" dirty="0" smtClean="0"/>
              <a:t>Formulation of the Colombian Pollitnators Strategy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50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9389" y="5474517"/>
            <a:ext cx="4667714" cy="526233"/>
          </a:xfrm>
        </p:spPr>
        <p:txBody>
          <a:bodyPr>
            <a:normAutofit/>
          </a:bodyPr>
          <a:lstStyle/>
          <a:p>
            <a:r>
              <a:rPr lang="es-CO" dirty="0"/>
              <a:t>CENTER OF HIGHLAND STUDIES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06" y="898485"/>
            <a:ext cx="4365683" cy="44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ondo_pl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fondo_hlsh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fondo_hlshade_colomb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7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lomb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857250"/>
            <a:ext cx="5143500" cy="5143500"/>
          </a:xfrm>
          <a:prstGeom prst="rect">
            <a:avLst/>
          </a:prstGeom>
        </p:spPr>
      </p:pic>
      <p:pic>
        <p:nvPicPr>
          <p:cNvPr id="24" name="Picture 23" descr="200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9091" y="857250"/>
            <a:ext cx="5143500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 rot="21327453">
            <a:off x="2628900" y="2265960"/>
            <a:ext cx="932213" cy="1734540"/>
            <a:chOff x="1981200" y="1878280"/>
            <a:chExt cx="1242950" cy="2312720"/>
          </a:xfrm>
          <a:solidFill>
            <a:srgbClr val="FFFF00">
              <a:alpha val="46000"/>
            </a:srgbClr>
          </a:solidFill>
        </p:grpSpPr>
        <p:sp>
          <p:nvSpPr>
            <p:cNvPr id="7" name="Freeform 6"/>
            <p:cNvSpPr/>
            <p:nvPr/>
          </p:nvSpPr>
          <p:spPr>
            <a:xfrm>
              <a:off x="2725387" y="1878280"/>
              <a:ext cx="498763" cy="1142011"/>
            </a:xfrm>
            <a:custGeom>
              <a:avLst/>
              <a:gdLst>
                <a:gd name="connsiteX0" fmla="*/ 231569 w 498763"/>
                <a:gd name="connsiteY0" fmla="*/ 1031175 h 1142011"/>
                <a:gd name="connsiteX1" fmla="*/ 279070 w 498763"/>
                <a:gd name="connsiteY1" fmla="*/ 864920 h 1142011"/>
                <a:gd name="connsiteX2" fmla="*/ 231569 w 498763"/>
                <a:gd name="connsiteY2" fmla="*/ 615538 h 1142011"/>
                <a:gd name="connsiteX3" fmla="*/ 65314 w 498763"/>
                <a:gd name="connsiteY3" fmla="*/ 294904 h 1142011"/>
                <a:gd name="connsiteX4" fmla="*/ 65314 w 498763"/>
                <a:gd name="connsiteY4" fmla="*/ 294904 h 1142011"/>
                <a:gd name="connsiteX5" fmla="*/ 17813 w 498763"/>
                <a:gd name="connsiteY5" fmla="*/ 33647 h 1142011"/>
                <a:gd name="connsiteX6" fmla="*/ 172192 w 498763"/>
                <a:gd name="connsiteY6" fmla="*/ 93024 h 1142011"/>
                <a:gd name="connsiteX7" fmla="*/ 172192 w 498763"/>
                <a:gd name="connsiteY7" fmla="*/ 93024 h 1142011"/>
                <a:gd name="connsiteX8" fmla="*/ 290945 w 498763"/>
                <a:gd name="connsiteY8" fmla="*/ 259278 h 1142011"/>
                <a:gd name="connsiteX9" fmla="*/ 457200 w 498763"/>
                <a:gd name="connsiteY9" fmla="*/ 698665 h 1142011"/>
                <a:gd name="connsiteX10" fmla="*/ 457200 w 498763"/>
                <a:gd name="connsiteY10" fmla="*/ 698665 h 1142011"/>
                <a:gd name="connsiteX11" fmla="*/ 469075 w 498763"/>
                <a:gd name="connsiteY11" fmla="*/ 936172 h 1142011"/>
                <a:gd name="connsiteX12" fmla="*/ 279070 w 498763"/>
                <a:gd name="connsiteY12" fmla="*/ 1126177 h 1142011"/>
                <a:gd name="connsiteX13" fmla="*/ 231569 w 498763"/>
                <a:gd name="connsiteY13" fmla="*/ 1031175 h 11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8763" h="1142011">
                  <a:moveTo>
                    <a:pt x="231569" y="1031175"/>
                  </a:moveTo>
                  <a:cubicBezTo>
                    <a:pt x="231569" y="987632"/>
                    <a:pt x="279070" y="934193"/>
                    <a:pt x="279070" y="864920"/>
                  </a:cubicBezTo>
                  <a:cubicBezTo>
                    <a:pt x="279070" y="795647"/>
                    <a:pt x="267195" y="710541"/>
                    <a:pt x="231569" y="615538"/>
                  </a:cubicBezTo>
                  <a:cubicBezTo>
                    <a:pt x="195943" y="520535"/>
                    <a:pt x="65314" y="294904"/>
                    <a:pt x="65314" y="294904"/>
                  </a:cubicBezTo>
                  <a:lnTo>
                    <a:pt x="65314" y="294904"/>
                  </a:lnTo>
                  <a:cubicBezTo>
                    <a:pt x="57397" y="251361"/>
                    <a:pt x="0" y="67294"/>
                    <a:pt x="17813" y="33647"/>
                  </a:cubicBezTo>
                  <a:cubicBezTo>
                    <a:pt x="35626" y="0"/>
                    <a:pt x="172192" y="93024"/>
                    <a:pt x="172192" y="93024"/>
                  </a:cubicBezTo>
                  <a:lnTo>
                    <a:pt x="172192" y="93024"/>
                  </a:lnTo>
                  <a:cubicBezTo>
                    <a:pt x="191984" y="120733"/>
                    <a:pt x="243444" y="158338"/>
                    <a:pt x="290945" y="259278"/>
                  </a:cubicBezTo>
                  <a:cubicBezTo>
                    <a:pt x="338446" y="360218"/>
                    <a:pt x="457200" y="698665"/>
                    <a:pt x="457200" y="698665"/>
                  </a:cubicBezTo>
                  <a:lnTo>
                    <a:pt x="457200" y="698665"/>
                  </a:lnTo>
                  <a:cubicBezTo>
                    <a:pt x="459179" y="738249"/>
                    <a:pt x="498763" y="864920"/>
                    <a:pt x="469075" y="936172"/>
                  </a:cubicBezTo>
                  <a:cubicBezTo>
                    <a:pt x="439387" y="1007424"/>
                    <a:pt x="314696" y="1110343"/>
                    <a:pt x="279070" y="1126177"/>
                  </a:cubicBezTo>
                  <a:cubicBezTo>
                    <a:pt x="243444" y="1142011"/>
                    <a:pt x="231569" y="1074718"/>
                    <a:pt x="231569" y="10311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Oval 7"/>
            <p:cNvSpPr/>
            <p:nvPr/>
          </p:nvSpPr>
          <p:spPr>
            <a:xfrm>
              <a:off x="2819400" y="32766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2590800" y="35052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1981200" y="41148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2684322" y="2316916"/>
            <a:ext cx="1264722" cy="3559628"/>
          </a:xfrm>
          <a:custGeom>
            <a:avLst/>
            <a:gdLst>
              <a:gd name="connsiteX0" fmla="*/ 221673 w 1686296"/>
              <a:gd name="connsiteY0" fmla="*/ 3334987 h 4746171"/>
              <a:gd name="connsiteX1" fmla="*/ 269174 w 1686296"/>
              <a:gd name="connsiteY1" fmla="*/ 3097480 h 4746171"/>
              <a:gd name="connsiteX2" fmla="*/ 566057 w 1686296"/>
              <a:gd name="connsiteY2" fmla="*/ 2776847 h 4746171"/>
              <a:gd name="connsiteX3" fmla="*/ 898566 w 1686296"/>
              <a:gd name="connsiteY3" fmla="*/ 2361210 h 4746171"/>
              <a:gd name="connsiteX4" fmla="*/ 1171699 w 1686296"/>
              <a:gd name="connsiteY4" fmla="*/ 1779319 h 4746171"/>
              <a:gd name="connsiteX5" fmla="*/ 1349829 w 1686296"/>
              <a:gd name="connsiteY5" fmla="*/ 1221179 h 4746171"/>
              <a:gd name="connsiteX6" fmla="*/ 1337953 w 1686296"/>
              <a:gd name="connsiteY6" fmla="*/ 805543 h 4746171"/>
              <a:gd name="connsiteX7" fmla="*/ 1266701 w 1686296"/>
              <a:gd name="connsiteY7" fmla="*/ 425532 h 4746171"/>
              <a:gd name="connsiteX8" fmla="*/ 1314203 w 1686296"/>
              <a:gd name="connsiteY8" fmla="*/ 104899 h 4746171"/>
              <a:gd name="connsiteX9" fmla="*/ 1599210 w 1686296"/>
              <a:gd name="connsiteY9" fmla="*/ 69273 h 4746171"/>
              <a:gd name="connsiteX10" fmla="*/ 1622961 w 1686296"/>
              <a:gd name="connsiteY10" fmla="*/ 520535 h 4746171"/>
              <a:gd name="connsiteX11" fmla="*/ 1622961 w 1686296"/>
              <a:gd name="connsiteY11" fmla="*/ 520535 h 4746171"/>
              <a:gd name="connsiteX12" fmla="*/ 1622961 w 1686296"/>
              <a:gd name="connsiteY12" fmla="*/ 781792 h 4746171"/>
              <a:gd name="connsiteX13" fmla="*/ 1670462 w 1686296"/>
              <a:gd name="connsiteY13" fmla="*/ 1078675 h 4746171"/>
              <a:gd name="connsiteX14" fmla="*/ 1527958 w 1686296"/>
              <a:gd name="connsiteY14" fmla="*/ 1577439 h 4746171"/>
              <a:gd name="connsiteX15" fmla="*/ 1337953 w 1686296"/>
              <a:gd name="connsiteY15" fmla="*/ 2028701 h 4746171"/>
              <a:gd name="connsiteX16" fmla="*/ 993569 w 1686296"/>
              <a:gd name="connsiteY16" fmla="*/ 2753096 h 4746171"/>
              <a:gd name="connsiteX17" fmla="*/ 993569 w 1686296"/>
              <a:gd name="connsiteY17" fmla="*/ 2753096 h 4746171"/>
              <a:gd name="connsiteX18" fmla="*/ 839190 w 1686296"/>
              <a:gd name="connsiteY18" fmla="*/ 3109356 h 4746171"/>
              <a:gd name="connsiteX19" fmla="*/ 732312 w 1686296"/>
              <a:gd name="connsiteY19" fmla="*/ 3524992 h 4746171"/>
              <a:gd name="connsiteX20" fmla="*/ 756062 w 1686296"/>
              <a:gd name="connsiteY20" fmla="*/ 3845626 h 4746171"/>
              <a:gd name="connsiteX21" fmla="*/ 744187 w 1686296"/>
              <a:gd name="connsiteY21" fmla="*/ 4380015 h 4746171"/>
              <a:gd name="connsiteX22" fmla="*/ 518556 w 1686296"/>
              <a:gd name="connsiteY22" fmla="*/ 4534395 h 4746171"/>
              <a:gd name="connsiteX23" fmla="*/ 447304 w 1686296"/>
              <a:gd name="connsiteY23" fmla="*/ 4676899 h 4746171"/>
              <a:gd name="connsiteX24" fmla="*/ 55418 w 1686296"/>
              <a:gd name="connsiteY24" fmla="*/ 4653148 h 4746171"/>
              <a:gd name="connsiteX25" fmla="*/ 114795 w 1686296"/>
              <a:gd name="connsiteY25" fmla="*/ 4118758 h 4746171"/>
              <a:gd name="connsiteX26" fmla="*/ 162296 w 1686296"/>
              <a:gd name="connsiteY26" fmla="*/ 3679371 h 4746171"/>
              <a:gd name="connsiteX27" fmla="*/ 221673 w 1686296"/>
              <a:gd name="connsiteY27" fmla="*/ 3334987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86296" h="4746171">
                <a:moveTo>
                  <a:pt x="221673" y="3334987"/>
                </a:moveTo>
                <a:cubicBezTo>
                  <a:pt x="239486" y="3238005"/>
                  <a:pt x="211777" y="3190503"/>
                  <a:pt x="269174" y="3097480"/>
                </a:cubicBezTo>
                <a:cubicBezTo>
                  <a:pt x="326571" y="3004457"/>
                  <a:pt x="461158" y="2899559"/>
                  <a:pt x="566057" y="2776847"/>
                </a:cubicBezTo>
                <a:cubicBezTo>
                  <a:pt x="670956" y="2654135"/>
                  <a:pt x="797626" y="2527465"/>
                  <a:pt x="898566" y="2361210"/>
                </a:cubicBezTo>
                <a:cubicBezTo>
                  <a:pt x="999506" y="2194955"/>
                  <a:pt x="1096489" y="1969324"/>
                  <a:pt x="1171699" y="1779319"/>
                </a:cubicBezTo>
                <a:cubicBezTo>
                  <a:pt x="1246910" y="1589314"/>
                  <a:pt x="1322120" y="1383475"/>
                  <a:pt x="1349829" y="1221179"/>
                </a:cubicBezTo>
                <a:cubicBezTo>
                  <a:pt x="1377538" y="1058883"/>
                  <a:pt x="1351808" y="938151"/>
                  <a:pt x="1337953" y="805543"/>
                </a:cubicBezTo>
                <a:cubicBezTo>
                  <a:pt x="1324098" y="672935"/>
                  <a:pt x="1270659" y="542306"/>
                  <a:pt x="1266701" y="425532"/>
                </a:cubicBezTo>
                <a:cubicBezTo>
                  <a:pt x="1262743" y="308758"/>
                  <a:pt x="1258785" y="164275"/>
                  <a:pt x="1314203" y="104899"/>
                </a:cubicBezTo>
                <a:cubicBezTo>
                  <a:pt x="1369621" y="45523"/>
                  <a:pt x="1547750" y="0"/>
                  <a:pt x="1599210" y="69273"/>
                </a:cubicBezTo>
                <a:cubicBezTo>
                  <a:pt x="1650670" y="138546"/>
                  <a:pt x="1622961" y="520535"/>
                  <a:pt x="1622961" y="520535"/>
                </a:cubicBezTo>
                <a:lnTo>
                  <a:pt x="1622961" y="520535"/>
                </a:lnTo>
                <a:cubicBezTo>
                  <a:pt x="1622961" y="564078"/>
                  <a:pt x="1615044" y="688769"/>
                  <a:pt x="1622961" y="781792"/>
                </a:cubicBezTo>
                <a:cubicBezTo>
                  <a:pt x="1630878" y="874815"/>
                  <a:pt x="1686296" y="946067"/>
                  <a:pt x="1670462" y="1078675"/>
                </a:cubicBezTo>
                <a:cubicBezTo>
                  <a:pt x="1654628" y="1211283"/>
                  <a:pt x="1583376" y="1419102"/>
                  <a:pt x="1527958" y="1577439"/>
                </a:cubicBezTo>
                <a:cubicBezTo>
                  <a:pt x="1472540" y="1735776"/>
                  <a:pt x="1427018" y="1832758"/>
                  <a:pt x="1337953" y="2028701"/>
                </a:cubicBezTo>
                <a:cubicBezTo>
                  <a:pt x="1248888" y="2224644"/>
                  <a:pt x="993569" y="2753096"/>
                  <a:pt x="993569" y="2753096"/>
                </a:cubicBezTo>
                <a:lnTo>
                  <a:pt x="993569" y="2753096"/>
                </a:lnTo>
                <a:cubicBezTo>
                  <a:pt x="967839" y="2812473"/>
                  <a:pt x="882733" y="2980707"/>
                  <a:pt x="839190" y="3109356"/>
                </a:cubicBezTo>
                <a:cubicBezTo>
                  <a:pt x="795647" y="3238005"/>
                  <a:pt x="746167" y="3402280"/>
                  <a:pt x="732312" y="3524992"/>
                </a:cubicBezTo>
                <a:cubicBezTo>
                  <a:pt x="718457" y="3647704"/>
                  <a:pt x="754083" y="3703122"/>
                  <a:pt x="756062" y="3845626"/>
                </a:cubicBezTo>
                <a:cubicBezTo>
                  <a:pt x="758041" y="3988130"/>
                  <a:pt x="783771" y="4265220"/>
                  <a:pt x="744187" y="4380015"/>
                </a:cubicBezTo>
                <a:cubicBezTo>
                  <a:pt x="704603" y="4494810"/>
                  <a:pt x="568036" y="4484914"/>
                  <a:pt x="518556" y="4534395"/>
                </a:cubicBezTo>
                <a:cubicBezTo>
                  <a:pt x="469076" y="4583876"/>
                  <a:pt x="524494" y="4657107"/>
                  <a:pt x="447304" y="4676899"/>
                </a:cubicBezTo>
                <a:cubicBezTo>
                  <a:pt x="370114" y="4696691"/>
                  <a:pt x="110836" y="4746171"/>
                  <a:pt x="55418" y="4653148"/>
                </a:cubicBezTo>
                <a:cubicBezTo>
                  <a:pt x="0" y="4560125"/>
                  <a:pt x="96982" y="4281054"/>
                  <a:pt x="114795" y="4118758"/>
                </a:cubicBezTo>
                <a:cubicBezTo>
                  <a:pt x="132608" y="3956462"/>
                  <a:pt x="144483" y="3813958"/>
                  <a:pt x="162296" y="3679371"/>
                </a:cubicBezTo>
                <a:cubicBezTo>
                  <a:pt x="180109" y="3544784"/>
                  <a:pt x="203860" y="3431969"/>
                  <a:pt x="221673" y="3334987"/>
                </a:cubicBez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3369625" y="2406980"/>
            <a:ext cx="908462" cy="2164278"/>
          </a:xfrm>
          <a:custGeom>
            <a:avLst/>
            <a:gdLst>
              <a:gd name="connsiteX0" fmla="*/ 178130 w 1211283"/>
              <a:gd name="connsiteY0" fmla="*/ 2838203 h 2885704"/>
              <a:gd name="connsiteX1" fmla="*/ 332509 w 1211283"/>
              <a:gd name="connsiteY1" fmla="*/ 2719450 h 2885704"/>
              <a:gd name="connsiteX2" fmla="*/ 356260 w 1211283"/>
              <a:gd name="connsiteY2" fmla="*/ 2576946 h 2885704"/>
              <a:gd name="connsiteX3" fmla="*/ 368135 w 1211283"/>
              <a:gd name="connsiteY3" fmla="*/ 2422567 h 2885704"/>
              <a:gd name="connsiteX4" fmla="*/ 581891 w 1211283"/>
              <a:gd name="connsiteY4" fmla="*/ 2208811 h 2885704"/>
              <a:gd name="connsiteX5" fmla="*/ 581891 w 1211283"/>
              <a:gd name="connsiteY5" fmla="*/ 2208811 h 2885704"/>
              <a:gd name="connsiteX6" fmla="*/ 724395 w 1211283"/>
              <a:gd name="connsiteY6" fmla="*/ 2066307 h 2885704"/>
              <a:gd name="connsiteX7" fmla="*/ 938151 w 1211283"/>
              <a:gd name="connsiteY7" fmla="*/ 1555668 h 2885704"/>
              <a:gd name="connsiteX8" fmla="*/ 1092530 w 1211283"/>
              <a:gd name="connsiteY8" fmla="*/ 985652 h 2885704"/>
              <a:gd name="connsiteX9" fmla="*/ 1116281 w 1211283"/>
              <a:gd name="connsiteY9" fmla="*/ 570016 h 2885704"/>
              <a:gd name="connsiteX10" fmla="*/ 1175657 w 1211283"/>
              <a:gd name="connsiteY10" fmla="*/ 273133 h 2885704"/>
              <a:gd name="connsiteX11" fmla="*/ 1140031 w 1211283"/>
              <a:gd name="connsiteY11" fmla="*/ 35626 h 2885704"/>
              <a:gd name="connsiteX12" fmla="*/ 748146 w 1211283"/>
              <a:gd name="connsiteY12" fmla="*/ 59377 h 2885704"/>
              <a:gd name="connsiteX13" fmla="*/ 748146 w 1211283"/>
              <a:gd name="connsiteY13" fmla="*/ 332510 h 2885704"/>
              <a:gd name="connsiteX14" fmla="*/ 748146 w 1211283"/>
              <a:gd name="connsiteY14" fmla="*/ 332510 h 2885704"/>
              <a:gd name="connsiteX15" fmla="*/ 783772 w 1211283"/>
              <a:gd name="connsiteY15" fmla="*/ 617517 h 2885704"/>
              <a:gd name="connsiteX16" fmla="*/ 771896 w 1211283"/>
              <a:gd name="connsiteY16" fmla="*/ 961902 h 2885704"/>
              <a:gd name="connsiteX17" fmla="*/ 593766 w 1211283"/>
              <a:gd name="connsiteY17" fmla="*/ 1401289 h 2885704"/>
              <a:gd name="connsiteX18" fmla="*/ 486888 w 1211283"/>
              <a:gd name="connsiteY18" fmla="*/ 1769424 h 2885704"/>
              <a:gd name="connsiteX19" fmla="*/ 344385 w 1211283"/>
              <a:gd name="connsiteY19" fmla="*/ 2054432 h 2885704"/>
              <a:gd name="connsiteX20" fmla="*/ 118753 w 1211283"/>
              <a:gd name="connsiteY20" fmla="*/ 2529445 h 2885704"/>
              <a:gd name="connsiteX21" fmla="*/ 118753 w 1211283"/>
              <a:gd name="connsiteY21" fmla="*/ 2529445 h 2885704"/>
              <a:gd name="connsiteX22" fmla="*/ 11875 w 1211283"/>
              <a:gd name="connsiteY22" fmla="*/ 2838203 h 2885704"/>
              <a:gd name="connsiteX23" fmla="*/ 178130 w 1211283"/>
              <a:gd name="connsiteY23" fmla="*/ 2838203 h 28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1283" h="2885704">
                <a:moveTo>
                  <a:pt x="178130" y="2838203"/>
                </a:moveTo>
                <a:cubicBezTo>
                  <a:pt x="231569" y="2818411"/>
                  <a:pt x="302821" y="2762993"/>
                  <a:pt x="332509" y="2719450"/>
                </a:cubicBezTo>
                <a:cubicBezTo>
                  <a:pt x="362197" y="2675907"/>
                  <a:pt x="350322" y="2626426"/>
                  <a:pt x="356260" y="2576946"/>
                </a:cubicBezTo>
                <a:cubicBezTo>
                  <a:pt x="362198" y="2527466"/>
                  <a:pt x="330530" y="2483923"/>
                  <a:pt x="368135" y="2422567"/>
                </a:cubicBezTo>
                <a:cubicBezTo>
                  <a:pt x="405740" y="2361211"/>
                  <a:pt x="581891" y="2208811"/>
                  <a:pt x="581891" y="2208811"/>
                </a:cubicBezTo>
                <a:lnTo>
                  <a:pt x="581891" y="2208811"/>
                </a:lnTo>
                <a:cubicBezTo>
                  <a:pt x="605642" y="2185060"/>
                  <a:pt x="665018" y="2175164"/>
                  <a:pt x="724395" y="2066307"/>
                </a:cubicBezTo>
                <a:cubicBezTo>
                  <a:pt x="783772" y="1957450"/>
                  <a:pt x="876795" y="1735777"/>
                  <a:pt x="938151" y="1555668"/>
                </a:cubicBezTo>
                <a:cubicBezTo>
                  <a:pt x="999507" y="1375559"/>
                  <a:pt x="1062842" y="1149927"/>
                  <a:pt x="1092530" y="985652"/>
                </a:cubicBezTo>
                <a:cubicBezTo>
                  <a:pt x="1122218" y="821377"/>
                  <a:pt x="1102427" y="688769"/>
                  <a:pt x="1116281" y="570016"/>
                </a:cubicBezTo>
                <a:cubicBezTo>
                  <a:pt x="1130135" y="451263"/>
                  <a:pt x="1171699" y="362198"/>
                  <a:pt x="1175657" y="273133"/>
                </a:cubicBezTo>
                <a:cubicBezTo>
                  <a:pt x="1179615" y="184068"/>
                  <a:pt x="1211283" y="71252"/>
                  <a:pt x="1140031" y="35626"/>
                </a:cubicBezTo>
                <a:cubicBezTo>
                  <a:pt x="1068779" y="0"/>
                  <a:pt x="813460" y="9896"/>
                  <a:pt x="748146" y="59377"/>
                </a:cubicBezTo>
                <a:cubicBezTo>
                  <a:pt x="682832" y="108858"/>
                  <a:pt x="748146" y="332510"/>
                  <a:pt x="748146" y="332510"/>
                </a:cubicBezTo>
                <a:lnTo>
                  <a:pt x="748146" y="332510"/>
                </a:lnTo>
                <a:cubicBezTo>
                  <a:pt x="754084" y="380011"/>
                  <a:pt x="779814" y="512618"/>
                  <a:pt x="783772" y="617517"/>
                </a:cubicBezTo>
                <a:cubicBezTo>
                  <a:pt x="787730" y="722416"/>
                  <a:pt x="803564" y="831273"/>
                  <a:pt x="771896" y="961902"/>
                </a:cubicBezTo>
                <a:cubicBezTo>
                  <a:pt x="740228" y="1092531"/>
                  <a:pt x="641267" y="1266702"/>
                  <a:pt x="593766" y="1401289"/>
                </a:cubicBezTo>
                <a:cubicBezTo>
                  <a:pt x="546265" y="1535876"/>
                  <a:pt x="528451" y="1660567"/>
                  <a:pt x="486888" y="1769424"/>
                </a:cubicBezTo>
                <a:cubicBezTo>
                  <a:pt x="445325" y="1878281"/>
                  <a:pt x="405741" y="1927762"/>
                  <a:pt x="344385" y="2054432"/>
                </a:cubicBezTo>
                <a:cubicBezTo>
                  <a:pt x="283029" y="2181102"/>
                  <a:pt x="118753" y="2529445"/>
                  <a:pt x="118753" y="2529445"/>
                </a:cubicBezTo>
                <a:lnTo>
                  <a:pt x="118753" y="2529445"/>
                </a:lnTo>
                <a:cubicBezTo>
                  <a:pt x="100940" y="2580905"/>
                  <a:pt x="0" y="2790702"/>
                  <a:pt x="11875" y="2838203"/>
                </a:cubicBezTo>
                <a:cubicBezTo>
                  <a:pt x="23750" y="2885704"/>
                  <a:pt x="124691" y="2857995"/>
                  <a:pt x="178130" y="2838203"/>
                </a:cubicBezTo>
                <a:close/>
              </a:path>
            </a:pathLst>
          </a:cu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 17"/>
          <p:cNvSpPr/>
          <p:nvPr/>
        </p:nvSpPr>
        <p:spPr>
          <a:xfrm>
            <a:off x="4059878" y="1578676"/>
            <a:ext cx="1864426" cy="2235530"/>
          </a:xfrm>
          <a:custGeom>
            <a:avLst/>
            <a:gdLst>
              <a:gd name="connsiteX0" fmla="*/ 29688 w 2485901"/>
              <a:gd name="connsiteY0" fmla="*/ 2778826 h 2980706"/>
              <a:gd name="connsiteX1" fmla="*/ 89065 w 2485901"/>
              <a:gd name="connsiteY1" fmla="*/ 2968831 h 2980706"/>
              <a:gd name="connsiteX2" fmla="*/ 385948 w 2485901"/>
              <a:gd name="connsiteY2" fmla="*/ 2850078 h 2980706"/>
              <a:gd name="connsiteX3" fmla="*/ 599704 w 2485901"/>
              <a:gd name="connsiteY3" fmla="*/ 2481943 h 2980706"/>
              <a:gd name="connsiteX4" fmla="*/ 1003465 w 2485901"/>
              <a:gd name="connsiteY4" fmla="*/ 2054431 h 2980706"/>
              <a:gd name="connsiteX5" fmla="*/ 1335974 w 2485901"/>
              <a:gd name="connsiteY5" fmla="*/ 1615044 h 2980706"/>
              <a:gd name="connsiteX6" fmla="*/ 1359725 w 2485901"/>
              <a:gd name="connsiteY6" fmla="*/ 1282535 h 2980706"/>
              <a:gd name="connsiteX7" fmla="*/ 1359725 w 2485901"/>
              <a:gd name="connsiteY7" fmla="*/ 1056904 h 2980706"/>
              <a:gd name="connsiteX8" fmla="*/ 1810987 w 2485901"/>
              <a:gd name="connsiteY8" fmla="*/ 807522 h 2980706"/>
              <a:gd name="connsiteX9" fmla="*/ 2048493 w 2485901"/>
              <a:gd name="connsiteY9" fmla="*/ 498764 h 2980706"/>
              <a:gd name="connsiteX10" fmla="*/ 2309750 w 2485901"/>
              <a:gd name="connsiteY10" fmla="*/ 285008 h 2980706"/>
              <a:gd name="connsiteX11" fmla="*/ 2416628 w 2485901"/>
              <a:gd name="connsiteY11" fmla="*/ 0 h 2980706"/>
              <a:gd name="connsiteX12" fmla="*/ 1894114 w 2485901"/>
              <a:gd name="connsiteY12" fmla="*/ 285008 h 2980706"/>
              <a:gd name="connsiteX13" fmla="*/ 1027215 w 2485901"/>
              <a:gd name="connsiteY13" fmla="*/ 1033154 h 2980706"/>
              <a:gd name="connsiteX14" fmla="*/ 1027215 w 2485901"/>
              <a:gd name="connsiteY14" fmla="*/ 1021278 h 2980706"/>
              <a:gd name="connsiteX15" fmla="*/ 837210 w 2485901"/>
              <a:gd name="connsiteY15" fmla="*/ 1365663 h 2980706"/>
              <a:gd name="connsiteX16" fmla="*/ 314696 w 2485901"/>
              <a:gd name="connsiteY16" fmla="*/ 1876302 h 2980706"/>
              <a:gd name="connsiteX17" fmla="*/ 267195 w 2485901"/>
              <a:gd name="connsiteY17" fmla="*/ 2315689 h 2980706"/>
              <a:gd name="connsiteX18" fmla="*/ 267195 w 2485901"/>
              <a:gd name="connsiteY18" fmla="*/ 2303813 h 2980706"/>
              <a:gd name="connsiteX19" fmla="*/ 29688 w 2485901"/>
              <a:gd name="connsiteY19" fmla="*/ 2778826 h 298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85901" h="2980706">
                <a:moveTo>
                  <a:pt x="29688" y="2778826"/>
                </a:moveTo>
                <a:cubicBezTo>
                  <a:pt x="0" y="2889662"/>
                  <a:pt x="29688" y="2956956"/>
                  <a:pt x="89065" y="2968831"/>
                </a:cubicBezTo>
                <a:cubicBezTo>
                  <a:pt x="148442" y="2980706"/>
                  <a:pt x="300842" y="2931226"/>
                  <a:pt x="385948" y="2850078"/>
                </a:cubicBezTo>
                <a:cubicBezTo>
                  <a:pt x="471054" y="2768930"/>
                  <a:pt x="496785" y="2614551"/>
                  <a:pt x="599704" y="2481943"/>
                </a:cubicBezTo>
                <a:cubicBezTo>
                  <a:pt x="702623" y="2349335"/>
                  <a:pt x="880753" y="2198914"/>
                  <a:pt x="1003465" y="2054431"/>
                </a:cubicBezTo>
                <a:cubicBezTo>
                  <a:pt x="1126177" y="1909948"/>
                  <a:pt x="1276597" y="1743693"/>
                  <a:pt x="1335974" y="1615044"/>
                </a:cubicBezTo>
                <a:cubicBezTo>
                  <a:pt x="1395351" y="1486395"/>
                  <a:pt x="1355767" y="1375558"/>
                  <a:pt x="1359725" y="1282535"/>
                </a:cubicBezTo>
                <a:cubicBezTo>
                  <a:pt x="1363683" y="1189512"/>
                  <a:pt x="1284515" y="1136073"/>
                  <a:pt x="1359725" y="1056904"/>
                </a:cubicBezTo>
                <a:cubicBezTo>
                  <a:pt x="1434935" y="977735"/>
                  <a:pt x="1696192" y="900545"/>
                  <a:pt x="1810987" y="807522"/>
                </a:cubicBezTo>
                <a:cubicBezTo>
                  <a:pt x="1925782" y="714499"/>
                  <a:pt x="1965366" y="585850"/>
                  <a:pt x="2048493" y="498764"/>
                </a:cubicBezTo>
                <a:cubicBezTo>
                  <a:pt x="2131620" y="411678"/>
                  <a:pt x="2248394" y="368135"/>
                  <a:pt x="2309750" y="285008"/>
                </a:cubicBezTo>
                <a:cubicBezTo>
                  <a:pt x="2371106" y="201881"/>
                  <a:pt x="2485901" y="0"/>
                  <a:pt x="2416628" y="0"/>
                </a:cubicBezTo>
                <a:cubicBezTo>
                  <a:pt x="2347355" y="0"/>
                  <a:pt x="2125683" y="112816"/>
                  <a:pt x="1894114" y="285008"/>
                </a:cubicBezTo>
                <a:cubicBezTo>
                  <a:pt x="1662545" y="457200"/>
                  <a:pt x="1171698" y="910442"/>
                  <a:pt x="1027215" y="1033154"/>
                </a:cubicBezTo>
                <a:cubicBezTo>
                  <a:pt x="882732" y="1155866"/>
                  <a:pt x="1058882" y="965860"/>
                  <a:pt x="1027215" y="1021278"/>
                </a:cubicBezTo>
                <a:cubicBezTo>
                  <a:pt x="995548" y="1076696"/>
                  <a:pt x="955963" y="1223159"/>
                  <a:pt x="837210" y="1365663"/>
                </a:cubicBezTo>
                <a:cubicBezTo>
                  <a:pt x="718457" y="1508167"/>
                  <a:pt x="409698" y="1717964"/>
                  <a:pt x="314696" y="1876302"/>
                </a:cubicBezTo>
                <a:cubicBezTo>
                  <a:pt x="219694" y="2034640"/>
                  <a:pt x="275112" y="2244437"/>
                  <a:pt x="267195" y="2315689"/>
                </a:cubicBezTo>
                <a:cubicBezTo>
                  <a:pt x="259278" y="2386941"/>
                  <a:pt x="310738" y="2230582"/>
                  <a:pt x="267195" y="2303813"/>
                </a:cubicBezTo>
                <a:cubicBezTo>
                  <a:pt x="223652" y="2377044"/>
                  <a:pt x="59376" y="2667990"/>
                  <a:pt x="29688" y="2778826"/>
                </a:cubicBezTo>
                <a:close/>
              </a:path>
            </a:pathLst>
          </a:custGeom>
          <a:solidFill>
            <a:srgbClr val="E91DA5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>
            <a:off x="4376058" y="1204605"/>
            <a:ext cx="439387" cy="333994"/>
          </a:xfrm>
          <a:custGeom>
            <a:avLst/>
            <a:gdLst>
              <a:gd name="connsiteX0" fmla="*/ 0 w 585849"/>
              <a:gd name="connsiteY0" fmla="*/ 0 h 445325"/>
              <a:gd name="connsiteX1" fmla="*/ 118753 w 585849"/>
              <a:gd name="connsiteY1" fmla="*/ 439387 h 445325"/>
              <a:gd name="connsiteX2" fmla="*/ 118753 w 585849"/>
              <a:gd name="connsiteY2" fmla="*/ 439387 h 445325"/>
              <a:gd name="connsiteX3" fmla="*/ 320634 w 585849"/>
              <a:gd name="connsiteY3" fmla="*/ 403761 h 445325"/>
              <a:gd name="connsiteX4" fmla="*/ 570015 w 585849"/>
              <a:gd name="connsiteY4" fmla="*/ 190005 h 445325"/>
              <a:gd name="connsiteX5" fmla="*/ 225631 w 585849"/>
              <a:gd name="connsiteY5" fmla="*/ 83127 h 445325"/>
              <a:gd name="connsiteX6" fmla="*/ 0 w 585849"/>
              <a:gd name="connsiteY6" fmla="*/ 0 h 4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849" h="445325">
                <a:moveTo>
                  <a:pt x="0" y="0"/>
                </a:moveTo>
                <a:lnTo>
                  <a:pt x="118753" y="439387"/>
                </a:lnTo>
                <a:lnTo>
                  <a:pt x="118753" y="439387"/>
                </a:lnTo>
                <a:cubicBezTo>
                  <a:pt x="152400" y="433449"/>
                  <a:pt x="245424" y="445325"/>
                  <a:pt x="320634" y="403761"/>
                </a:cubicBezTo>
                <a:cubicBezTo>
                  <a:pt x="395844" y="362197"/>
                  <a:pt x="585849" y="243444"/>
                  <a:pt x="570015" y="190005"/>
                </a:cubicBezTo>
                <a:cubicBezTo>
                  <a:pt x="554181" y="136566"/>
                  <a:pt x="318654" y="110836"/>
                  <a:pt x="225631" y="83127"/>
                </a:cubicBezTo>
                <a:cubicBezTo>
                  <a:pt x="132608" y="55418"/>
                  <a:pt x="72241" y="39584"/>
                  <a:pt x="0" y="0"/>
                </a:cubicBezTo>
                <a:close/>
              </a:path>
            </a:pathLst>
          </a:cu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/>
          <p:cNvSpPr/>
          <p:nvPr/>
        </p:nvSpPr>
        <p:spPr>
          <a:xfrm>
            <a:off x="4592782" y="1250621"/>
            <a:ext cx="403761" cy="990105"/>
          </a:xfrm>
          <a:custGeom>
            <a:avLst/>
            <a:gdLst>
              <a:gd name="connsiteX0" fmla="*/ 340426 w 538348"/>
              <a:gd name="connsiteY0" fmla="*/ 116774 h 1320140"/>
              <a:gd name="connsiteX1" fmla="*/ 150421 w 538348"/>
              <a:gd name="connsiteY1" fmla="*/ 294903 h 1320140"/>
              <a:gd name="connsiteX2" fmla="*/ 126670 w 538348"/>
              <a:gd name="connsiteY2" fmla="*/ 449283 h 1320140"/>
              <a:gd name="connsiteX3" fmla="*/ 150421 w 538348"/>
              <a:gd name="connsiteY3" fmla="*/ 603662 h 1320140"/>
              <a:gd name="connsiteX4" fmla="*/ 19792 w 538348"/>
              <a:gd name="connsiteY4" fmla="*/ 817418 h 1320140"/>
              <a:gd name="connsiteX5" fmla="*/ 31668 w 538348"/>
              <a:gd name="connsiteY5" fmla="*/ 1054924 h 1320140"/>
              <a:gd name="connsiteX6" fmla="*/ 31668 w 538348"/>
              <a:gd name="connsiteY6" fmla="*/ 1054924 h 1320140"/>
              <a:gd name="connsiteX7" fmla="*/ 174172 w 538348"/>
              <a:gd name="connsiteY7" fmla="*/ 1292431 h 1320140"/>
              <a:gd name="connsiteX8" fmla="*/ 186047 w 538348"/>
              <a:gd name="connsiteY8" fmla="*/ 888670 h 1320140"/>
              <a:gd name="connsiteX9" fmla="*/ 186047 w 538348"/>
              <a:gd name="connsiteY9" fmla="*/ 888670 h 1320140"/>
              <a:gd name="connsiteX10" fmla="*/ 269174 w 538348"/>
              <a:gd name="connsiteY10" fmla="*/ 627412 h 1320140"/>
              <a:gd name="connsiteX11" fmla="*/ 530431 w 538348"/>
              <a:gd name="connsiteY11" fmla="*/ 81148 h 1320140"/>
              <a:gd name="connsiteX12" fmla="*/ 340426 w 538348"/>
              <a:gd name="connsiteY12" fmla="*/ 116774 h 13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348" h="1320140">
                <a:moveTo>
                  <a:pt x="340426" y="116774"/>
                </a:moveTo>
                <a:cubicBezTo>
                  <a:pt x="277091" y="152400"/>
                  <a:pt x="186047" y="239485"/>
                  <a:pt x="150421" y="294903"/>
                </a:cubicBezTo>
                <a:cubicBezTo>
                  <a:pt x="114795" y="350321"/>
                  <a:pt x="126670" y="397823"/>
                  <a:pt x="126670" y="449283"/>
                </a:cubicBezTo>
                <a:cubicBezTo>
                  <a:pt x="126670" y="500743"/>
                  <a:pt x="168234" y="542306"/>
                  <a:pt x="150421" y="603662"/>
                </a:cubicBezTo>
                <a:cubicBezTo>
                  <a:pt x="132608" y="665018"/>
                  <a:pt x="39584" y="742208"/>
                  <a:pt x="19792" y="817418"/>
                </a:cubicBezTo>
                <a:cubicBezTo>
                  <a:pt x="0" y="892628"/>
                  <a:pt x="31668" y="1054924"/>
                  <a:pt x="31668" y="1054924"/>
                </a:cubicBezTo>
                <a:lnTo>
                  <a:pt x="31668" y="1054924"/>
                </a:lnTo>
                <a:cubicBezTo>
                  <a:pt x="55419" y="1094509"/>
                  <a:pt x="148442" y="1320140"/>
                  <a:pt x="174172" y="1292431"/>
                </a:cubicBezTo>
                <a:cubicBezTo>
                  <a:pt x="199902" y="1264722"/>
                  <a:pt x="186047" y="888670"/>
                  <a:pt x="186047" y="888670"/>
                </a:cubicBezTo>
                <a:lnTo>
                  <a:pt x="186047" y="888670"/>
                </a:lnTo>
                <a:cubicBezTo>
                  <a:pt x="199901" y="845127"/>
                  <a:pt x="211777" y="761999"/>
                  <a:pt x="269174" y="627412"/>
                </a:cubicBezTo>
                <a:cubicBezTo>
                  <a:pt x="326571" y="492825"/>
                  <a:pt x="522514" y="162296"/>
                  <a:pt x="530431" y="81148"/>
                </a:cubicBezTo>
                <a:cubicBezTo>
                  <a:pt x="538348" y="0"/>
                  <a:pt x="403761" y="81148"/>
                  <a:pt x="340426" y="116774"/>
                </a:cubicBezTo>
                <a:close/>
              </a:path>
            </a:pathLst>
          </a:custGeom>
          <a:solidFill>
            <a:srgbClr val="00B05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rma libre 2"/>
          <p:cNvSpPr/>
          <p:nvPr/>
        </p:nvSpPr>
        <p:spPr>
          <a:xfrm>
            <a:off x="3800935" y="2853540"/>
            <a:ext cx="2445956" cy="2064190"/>
          </a:xfrm>
          <a:custGeom>
            <a:avLst/>
            <a:gdLst>
              <a:gd name="connsiteX0" fmla="*/ 1215192 w 3261275"/>
              <a:gd name="connsiteY0" fmla="*/ 751437 h 2752253"/>
              <a:gd name="connsiteX1" fmla="*/ 1169925 w 3261275"/>
              <a:gd name="connsiteY1" fmla="*/ 805758 h 2752253"/>
              <a:gd name="connsiteX2" fmla="*/ 1142764 w 3261275"/>
              <a:gd name="connsiteY2" fmla="*/ 814812 h 2752253"/>
              <a:gd name="connsiteX3" fmla="*/ 1088443 w 3261275"/>
              <a:gd name="connsiteY3" fmla="*/ 851026 h 2752253"/>
              <a:gd name="connsiteX4" fmla="*/ 1034123 w 3261275"/>
              <a:gd name="connsiteY4" fmla="*/ 896293 h 2752253"/>
              <a:gd name="connsiteX5" fmla="*/ 1016016 w 3261275"/>
              <a:gd name="connsiteY5" fmla="*/ 923453 h 2752253"/>
              <a:gd name="connsiteX6" fmla="*/ 988855 w 3261275"/>
              <a:gd name="connsiteY6" fmla="*/ 950614 h 2752253"/>
              <a:gd name="connsiteX7" fmla="*/ 934535 w 3261275"/>
              <a:gd name="connsiteY7" fmla="*/ 1013988 h 2752253"/>
              <a:gd name="connsiteX8" fmla="*/ 898321 w 3261275"/>
              <a:gd name="connsiteY8" fmla="*/ 1068309 h 2752253"/>
              <a:gd name="connsiteX9" fmla="*/ 889267 w 3261275"/>
              <a:gd name="connsiteY9" fmla="*/ 1095469 h 2752253"/>
              <a:gd name="connsiteX10" fmla="*/ 862107 w 3261275"/>
              <a:gd name="connsiteY10" fmla="*/ 1104523 h 2752253"/>
              <a:gd name="connsiteX11" fmla="*/ 825893 w 3261275"/>
              <a:gd name="connsiteY11" fmla="*/ 1158843 h 2752253"/>
              <a:gd name="connsiteX12" fmla="*/ 816839 w 3261275"/>
              <a:gd name="connsiteY12" fmla="*/ 1186004 h 2752253"/>
              <a:gd name="connsiteX13" fmla="*/ 789679 w 3261275"/>
              <a:gd name="connsiteY13" fmla="*/ 1222218 h 2752253"/>
              <a:gd name="connsiteX14" fmla="*/ 753465 w 3261275"/>
              <a:gd name="connsiteY14" fmla="*/ 1303699 h 2752253"/>
              <a:gd name="connsiteX15" fmla="*/ 726305 w 3261275"/>
              <a:gd name="connsiteY15" fmla="*/ 1358020 h 2752253"/>
              <a:gd name="connsiteX16" fmla="*/ 699144 w 3261275"/>
              <a:gd name="connsiteY16" fmla="*/ 1385180 h 2752253"/>
              <a:gd name="connsiteX17" fmla="*/ 653877 w 3261275"/>
              <a:gd name="connsiteY17" fmla="*/ 1448554 h 2752253"/>
              <a:gd name="connsiteX18" fmla="*/ 626717 w 3261275"/>
              <a:gd name="connsiteY18" fmla="*/ 1466661 h 2752253"/>
              <a:gd name="connsiteX19" fmla="*/ 590503 w 3261275"/>
              <a:gd name="connsiteY19" fmla="*/ 1493822 h 2752253"/>
              <a:gd name="connsiteX20" fmla="*/ 527129 w 3261275"/>
              <a:gd name="connsiteY20" fmla="*/ 1557196 h 2752253"/>
              <a:gd name="connsiteX21" fmla="*/ 472808 w 3261275"/>
              <a:gd name="connsiteY21" fmla="*/ 1647731 h 2752253"/>
              <a:gd name="connsiteX22" fmla="*/ 454701 w 3261275"/>
              <a:gd name="connsiteY22" fmla="*/ 1674891 h 2752253"/>
              <a:gd name="connsiteX23" fmla="*/ 427540 w 3261275"/>
              <a:gd name="connsiteY23" fmla="*/ 1702051 h 2752253"/>
              <a:gd name="connsiteX24" fmla="*/ 391327 w 3261275"/>
              <a:gd name="connsiteY24" fmla="*/ 1765426 h 2752253"/>
              <a:gd name="connsiteX25" fmla="*/ 337006 w 3261275"/>
              <a:gd name="connsiteY25" fmla="*/ 1801639 h 2752253"/>
              <a:gd name="connsiteX26" fmla="*/ 309845 w 3261275"/>
              <a:gd name="connsiteY26" fmla="*/ 1819746 h 2752253"/>
              <a:gd name="connsiteX27" fmla="*/ 282685 w 3261275"/>
              <a:gd name="connsiteY27" fmla="*/ 1828800 h 2752253"/>
              <a:gd name="connsiteX28" fmla="*/ 228364 w 3261275"/>
              <a:gd name="connsiteY28" fmla="*/ 1865014 h 2752253"/>
              <a:gd name="connsiteX29" fmla="*/ 192150 w 3261275"/>
              <a:gd name="connsiteY29" fmla="*/ 1892174 h 2752253"/>
              <a:gd name="connsiteX30" fmla="*/ 164990 w 3261275"/>
              <a:gd name="connsiteY30" fmla="*/ 1910281 h 2752253"/>
              <a:gd name="connsiteX31" fmla="*/ 110669 w 3261275"/>
              <a:gd name="connsiteY31" fmla="*/ 1955548 h 2752253"/>
              <a:gd name="connsiteX32" fmla="*/ 74455 w 3261275"/>
              <a:gd name="connsiteY32" fmla="*/ 1991762 h 2752253"/>
              <a:gd name="connsiteX33" fmla="*/ 29188 w 3261275"/>
              <a:gd name="connsiteY33" fmla="*/ 2027976 h 2752253"/>
              <a:gd name="connsiteX34" fmla="*/ 11081 w 3261275"/>
              <a:gd name="connsiteY34" fmla="*/ 2055136 h 2752253"/>
              <a:gd name="connsiteX35" fmla="*/ 11081 w 3261275"/>
              <a:gd name="connsiteY35" fmla="*/ 2299580 h 2752253"/>
              <a:gd name="connsiteX36" fmla="*/ 38241 w 3261275"/>
              <a:gd name="connsiteY36" fmla="*/ 2317687 h 2752253"/>
              <a:gd name="connsiteX37" fmla="*/ 146883 w 3261275"/>
              <a:gd name="connsiteY37" fmla="*/ 2344847 h 2752253"/>
              <a:gd name="connsiteX38" fmla="*/ 174043 w 3261275"/>
              <a:gd name="connsiteY38" fmla="*/ 2362954 h 2752253"/>
              <a:gd name="connsiteX39" fmla="*/ 201204 w 3261275"/>
              <a:gd name="connsiteY39" fmla="*/ 2390115 h 2752253"/>
              <a:gd name="connsiteX40" fmla="*/ 255525 w 3261275"/>
              <a:gd name="connsiteY40" fmla="*/ 2381061 h 2752253"/>
              <a:gd name="connsiteX41" fmla="*/ 264578 w 3261275"/>
              <a:gd name="connsiteY41" fmla="*/ 2353901 h 2752253"/>
              <a:gd name="connsiteX42" fmla="*/ 309845 w 3261275"/>
              <a:gd name="connsiteY42" fmla="*/ 2290527 h 2752253"/>
              <a:gd name="connsiteX43" fmla="*/ 337006 w 3261275"/>
              <a:gd name="connsiteY43" fmla="*/ 2236206 h 2752253"/>
              <a:gd name="connsiteX44" fmla="*/ 373220 w 3261275"/>
              <a:gd name="connsiteY44" fmla="*/ 2172831 h 2752253"/>
              <a:gd name="connsiteX45" fmla="*/ 454701 w 3261275"/>
              <a:gd name="connsiteY45" fmla="*/ 2127564 h 2752253"/>
              <a:gd name="connsiteX46" fmla="*/ 644824 w 3261275"/>
              <a:gd name="connsiteY46" fmla="*/ 2118511 h 2752253"/>
              <a:gd name="connsiteX47" fmla="*/ 717251 w 3261275"/>
              <a:gd name="connsiteY47" fmla="*/ 2100404 h 2752253"/>
              <a:gd name="connsiteX48" fmla="*/ 816839 w 3261275"/>
              <a:gd name="connsiteY48" fmla="*/ 2109457 h 2752253"/>
              <a:gd name="connsiteX49" fmla="*/ 871160 w 3261275"/>
              <a:gd name="connsiteY49" fmla="*/ 2172831 h 2752253"/>
              <a:gd name="connsiteX50" fmla="*/ 898321 w 3261275"/>
              <a:gd name="connsiteY50" fmla="*/ 2227152 h 2752253"/>
              <a:gd name="connsiteX51" fmla="*/ 1043176 w 3261275"/>
              <a:gd name="connsiteY51" fmla="*/ 2236206 h 2752253"/>
              <a:gd name="connsiteX52" fmla="*/ 1079390 w 3261275"/>
              <a:gd name="connsiteY52" fmla="*/ 2245259 h 2752253"/>
              <a:gd name="connsiteX53" fmla="*/ 1133711 w 3261275"/>
              <a:gd name="connsiteY53" fmla="*/ 2281473 h 2752253"/>
              <a:gd name="connsiteX54" fmla="*/ 1151818 w 3261275"/>
              <a:gd name="connsiteY54" fmla="*/ 2308633 h 2752253"/>
              <a:gd name="connsiteX55" fmla="*/ 1178978 w 3261275"/>
              <a:gd name="connsiteY55" fmla="*/ 2326740 h 2752253"/>
              <a:gd name="connsiteX56" fmla="*/ 1215192 w 3261275"/>
              <a:gd name="connsiteY56" fmla="*/ 2353901 h 2752253"/>
              <a:gd name="connsiteX57" fmla="*/ 1251406 w 3261275"/>
              <a:gd name="connsiteY57" fmla="*/ 2372008 h 2752253"/>
              <a:gd name="connsiteX58" fmla="*/ 1278566 w 3261275"/>
              <a:gd name="connsiteY58" fmla="*/ 2390115 h 2752253"/>
              <a:gd name="connsiteX59" fmla="*/ 1296673 w 3261275"/>
              <a:gd name="connsiteY59" fmla="*/ 2417275 h 2752253"/>
              <a:gd name="connsiteX60" fmla="*/ 1305727 w 3261275"/>
              <a:gd name="connsiteY60" fmla="*/ 2444435 h 2752253"/>
              <a:gd name="connsiteX61" fmla="*/ 1360047 w 3261275"/>
              <a:gd name="connsiteY61" fmla="*/ 2462542 h 2752253"/>
              <a:gd name="connsiteX62" fmla="*/ 1523010 w 3261275"/>
              <a:gd name="connsiteY62" fmla="*/ 2453489 h 2752253"/>
              <a:gd name="connsiteX63" fmla="*/ 1586384 w 3261275"/>
              <a:gd name="connsiteY63" fmla="*/ 2381061 h 2752253"/>
              <a:gd name="connsiteX64" fmla="*/ 1640705 w 3261275"/>
              <a:gd name="connsiteY64" fmla="*/ 2353901 h 2752253"/>
              <a:gd name="connsiteX65" fmla="*/ 1667865 w 3261275"/>
              <a:gd name="connsiteY65" fmla="*/ 2372008 h 2752253"/>
              <a:gd name="connsiteX66" fmla="*/ 1704079 w 3261275"/>
              <a:gd name="connsiteY66" fmla="*/ 2426329 h 2752253"/>
              <a:gd name="connsiteX67" fmla="*/ 1731239 w 3261275"/>
              <a:gd name="connsiteY67" fmla="*/ 2444435 h 2752253"/>
              <a:gd name="connsiteX68" fmla="*/ 1776507 w 3261275"/>
              <a:gd name="connsiteY68" fmla="*/ 2498756 h 2752253"/>
              <a:gd name="connsiteX69" fmla="*/ 1767453 w 3261275"/>
              <a:gd name="connsiteY69" fmla="*/ 2534970 h 2752253"/>
              <a:gd name="connsiteX70" fmla="*/ 1731239 w 3261275"/>
              <a:gd name="connsiteY70" fmla="*/ 2598344 h 2752253"/>
              <a:gd name="connsiteX71" fmla="*/ 1740293 w 3261275"/>
              <a:gd name="connsiteY71" fmla="*/ 2661719 h 2752253"/>
              <a:gd name="connsiteX72" fmla="*/ 1776507 w 3261275"/>
              <a:gd name="connsiteY72" fmla="*/ 2688879 h 2752253"/>
              <a:gd name="connsiteX73" fmla="*/ 1867041 w 3261275"/>
              <a:gd name="connsiteY73" fmla="*/ 2725093 h 2752253"/>
              <a:gd name="connsiteX74" fmla="*/ 1930416 w 3261275"/>
              <a:gd name="connsiteY74" fmla="*/ 2743200 h 2752253"/>
              <a:gd name="connsiteX75" fmla="*/ 1993790 w 3261275"/>
              <a:gd name="connsiteY75" fmla="*/ 2734146 h 2752253"/>
              <a:gd name="connsiteX76" fmla="*/ 2020950 w 3261275"/>
              <a:gd name="connsiteY76" fmla="*/ 2697932 h 2752253"/>
              <a:gd name="connsiteX77" fmla="*/ 2066218 w 3261275"/>
              <a:gd name="connsiteY77" fmla="*/ 2643612 h 2752253"/>
              <a:gd name="connsiteX78" fmla="*/ 2048111 w 3261275"/>
              <a:gd name="connsiteY78" fmla="*/ 2580237 h 2752253"/>
              <a:gd name="connsiteX79" fmla="*/ 2020950 w 3261275"/>
              <a:gd name="connsiteY79" fmla="*/ 2525917 h 2752253"/>
              <a:gd name="connsiteX80" fmla="*/ 2039057 w 3261275"/>
              <a:gd name="connsiteY80" fmla="*/ 2498756 h 2752253"/>
              <a:gd name="connsiteX81" fmla="*/ 2165806 w 3261275"/>
              <a:gd name="connsiteY81" fmla="*/ 2498756 h 2752253"/>
              <a:gd name="connsiteX82" fmla="*/ 2220127 w 3261275"/>
              <a:gd name="connsiteY82" fmla="*/ 2516863 h 2752253"/>
              <a:gd name="connsiteX83" fmla="*/ 2546051 w 3261275"/>
              <a:gd name="connsiteY83" fmla="*/ 2534970 h 2752253"/>
              <a:gd name="connsiteX84" fmla="*/ 2609426 w 3261275"/>
              <a:gd name="connsiteY84" fmla="*/ 2553077 h 2752253"/>
              <a:gd name="connsiteX85" fmla="*/ 2636586 w 3261275"/>
              <a:gd name="connsiteY85" fmla="*/ 2571184 h 2752253"/>
              <a:gd name="connsiteX86" fmla="*/ 2672800 w 3261275"/>
              <a:gd name="connsiteY86" fmla="*/ 2625505 h 2752253"/>
              <a:gd name="connsiteX87" fmla="*/ 2690907 w 3261275"/>
              <a:gd name="connsiteY87" fmla="*/ 2679826 h 2752253"/>
              <a:gd name="connsiteX88" fmla="*/ 2745228 w 3261275"/>
              <a:gd name="connsiteY88" fmla="*/ 2734146 h 2752253"/>
              <a:gd name="connsiteX89" fmla="*/ 2799548 w 3261275"/>
              <a:gd name="connsiteY89" fmla="*/ 2752253 h 2752253"/>
              <a:gd name="connsiteX90" fmla="*/ 2853869 w 3261275"/>
              <a:gd name="connsiteY90" fmla="*/ 2743200 h 2752253"/>
              <a:gd name="connsiteX91" fmla="*/ 2817655 w 3261275"/>
              <a:gd name="connsiteY91" fmla="*/ 2598344 h 2752253"/>
              <a:gd name="connsiteX92" fmla="*/ 2763335 w 3261275"/>
              <a:gd name="connsiteY92" fmla="*/ 2507810 h 2752253"/>
              <a:gd name="connsiteX93" fmla="*/ 2727121 w 3261275"/>
              <a:gd name="connsiteY93" fmla="*/ 2489703 h 2752253"/>
              <a:gd name="connsiteX94" fmla="*/ 2672800 w 3261275"/>
              <a:gd name="connsiteY94" fmla="*/ 2453489 h 2752253"/>
              <a:gd name="connsiteX95" fmla="*/ 2654693 w 3261275"/>
              <a:gd name="connsiteY95" fmla="*/ 2426329 h 2752253"/>
              <a:gd name="connsiteX96" fmla="*/ 2681853 w 3261275"/>
              <a:gd name="connsiteY96" fmla="*/ 2344847 h 2752253"/>
              <a:gd name="connsiteX97" fmla="*/ 2709014 w 3261275"/>
              <a:gd name="connsiteY97" fmla="*/ 2317687 h 2752253"/>
              <a:gd name="connsiteX98" fmla="*/ 2727121 w 3261275"/>
              <a:gd name="connsiteY98" fmla="*/ 2290527 h 2752253"/>
              <a:gd name="connsiteX99" fmla="*/ 2736174 w 3261275"/>
              <a:gd name="connsiteY99" fmla="*/ 2263366 h 2752253"/>
              <a:gd name="connsiteX100" fmla="*/ 2672800 w 3261275"/>
              <a:gd name="connsiteY100" fmla="*/ 2163778 h 2752253"/>
              <a:gd name="connsiteX101" fmla="*/ 2654693 w 3261275"/>
              <a:gd name="connsiteY101" fmla="*/ 2136618 h 2752253"/>
              <a:gd name="connsiteX102" fmla="*/ 2663746 w 3261275"/>
              <a:gd name="connsiteY102" fmla="*/ 2055136 h 2752253"/>
              <a:gd name="connsiteX103" fmla="*/ 2690907 w 3261275"/>
              <a:gd name="connsiteY103" fmla="*/ 2046083 h 2752253"/>
              <a:gd name="connsiteX104" fmla="*/ 2709014 w 3261275"/>
              <a:gd name="connsiteY104" fmla="*/ 2018923 h 2752253"/>
              <a:gd name="connsiteX105" fmla="*/ 2718067 w 3261275"/>
              <a:gd name="connsiteY105" fmla="*/ 1973655 h 2752253"/>
              <a:gd name="connsiteX106" fmla="*/ 2772388 w 3261275"/>
              <a:gd name="connsiteY106" fmla="*/ 1955548 h 2752253"/>
              <a:gd name="connsiteX107" fmla="*/ 2781441 w 3261275"/>
              <a:gd name="connsiteY107" fmla="*/ 1928388 h 2752253"/>
              <a:gd name="connsiteX108" fmla="*/ 2826709 w 3261275"/>
              <a:gd name="connsiteY108" fmla="*/ 1874067 h 2752253"/>
              <a:gd name="connsiteX109" fmla="*/ 2899137 w 3261275"/>
              <a:gd name="connsiteY109" fmla="*/ 1846907 h 2752253"/>
              <a:gd name="connsiteX110" fmla="*/ 3125473 w 3261275"/>
              <a:gd name="connsiteY110" fmla="*/ 1828800 h 2752253"/>
              <a:gd name="connsiteX111" fmla="*/ 3152634 w 3261275"/>
              <a:gd name="connsiteY111" fmla="*/ 1810693 h 2752253"/>
              <a:gd name="connsiteX112" fmla="*/ 3161687 w 3261275"/>
              <a:gd name="connsiteY112" fmla="*/ 1774479 h 2752253"/>
              <a:gd name="connsiteX113" fmla="*/ 3170740 w 3261275"/>
              <a:gd name="connsiteY113" fmla="*/ 1747319 h 2752253"/>
              <a:gd name="connsiteX114" fmla="*/ 3197901 w 3261275"/>
              <a:gd name="connsiteY114" fmla="*/ 1665837 h 2752253"/>
              <a:gd name="connsiteX115" fmla="*/ 3225061 w 3261275"/>
              <a:gd name="connsiteY115" fmla="*/ 1647731 h 2752253"/>
              <a:gd name="connsiteX116" fmla="*/ 3243168 w 3261275"/>
              <a:gd name="connsiteY116" fmla="*/ 1620570 h 2752253"/>
              <a:gd name="connsiteX117" fmla="*/ 3261275 w 3261275"/>
              <a:gd name="connsiteY117" fmla="*/ 1566249 h 2752253"/>
              <a:gd name="connsiteX118" fmla="*/ 3243168 w 3261275"/>
              <a:gd name="connsiteY118" fmla="*/ 1530035 h 2752253"/>
              <a:gd name="connsiteX119" fmla="*/ 3125473 w 3261275"/>
              <a:gd name="connsiteY119" fmla="*/ 1403287 h 2752253"/>
              <a:gd name="connsiteX120" fmla="*/ 3080206 w 3261275"/>
              <a:gd name="connsiteY120" fmla="*/ 1358020 h 2752253"/>
              <a:gd name="connsiteX121" fmla="*/ 3025885 w 3261275"/>
              <a:gd name="connsiteY121" fmla="*/ 1330859 h 2752253"/>
              <a:gd name="connsiteX122" fmla="*/ 2989671 w 3261275"/>
              <a:gd name="connsiteY122" fmla="*/ 1303699 h 2752253"/>
              <a:gd name="connsiteX123" fmla="*/ 2962511 w 3261275"/>
              <a:gd name="connsiteY123" fmla="*/ 1294645 h 2752253"/>
              <a:gd name="connsiteX124" fmla="*/ 2926297 w 3261275"/>
              <a:gd name="connsiteY124" fmla="*/ 1276538 h 2752253"/>
              <a:gd name="connsiteX125" fmla="*/ 2871976 w 3261275"/>
              <a:gd name="connsiteY125" fmla="*/ 1258431 h 2752253"/>
              <a:gd name="connsiteX126" fmla="*/ 2808602 w 3261275"/>
              <a:gd name="connsiteY126" fmla="*/ 1240325 h 2752253"/>
              <a:gd name="connsiteX127" fmla="*/ 2790495 w 3261275"/>
              <a:gd name="connsiteY127" fmla="*/ 1213164 h 2752253"/>
              <a:gd name="connsiteX128" fmla="*/ 2772388 w 3261275"/>
              <a:gd name="connsiteY128" fmla="*/ 1095469 h 2752253"/>
              <a:gd name="connsiteX129" fmla="*/ 2736174 w 3261275"/>
              <a:gd name="connsiteY129" fmla="*/ 1013988 h 2752253"/>
              <a:gd name="connsiteX130" fmla="*/ 2709014 w 3261275"/>
              <a:gd name="connsiteY130" fmla="*/ 986828 h 2752253"/>
              <a:gd name="connsiteX131" fmla="*/ 2672800 w 3261275"/>
              <a:gd name="connsiteY131" fmla="*/ 968721 h 2752253"/>
              <a:gd name="connsiteX132" fmla="*/ 2645639 w 3261275"/>
              <a:gd name="connsiteY132" fmla="*/ 950614 h 2752253"/>
              <a:gd name="connsiteX133" fmla="*/ 2582265 w 3261275"/>
              <a:gd name="connsiteY133" fmla="*/ 923453 h 2752253"/>
              <a:gd name="connsiteX134" fmla="*/ 2546051 w 3261275"/>
              <a:gd name="connsiteY134" fmla="*/ 896293 h 2752253"/>
              <a:gd name="connsiteX135" fmla="*/ 2491731 w 3261275"/>
              <a:gd name="connsiteY135" fmla="*/ 878186 h 2752253"/>
              <a:gd name="connsiteX136" fmla="*/ 2464570 w 3261275"/>
              <a:gd name="connsiteY136" fmla="*/ 869132 h 2752253"/>
              <a:gd name="connsiteX137" fmla="*/ 2446463 w 3261275"/>
              <a:gd name="connsiteY137" fmla="*/ 805758 h 2752253"/>
              <a:gd name="connsiteX138" fmla="*/ 2419303 w 3261275"/>
              <a:gd name="connsiteY138" fmla="*/ 787651 h 2752253"/>
              <a:gd name="connsiteX139" fmla="*/ 2183913 w 3261275"/>
              <a:gd name="connsiteY139" fmla="*/ 796705 h 2752253"/>
              <a:gd name="connsiteX140" fmla="*/ 2138645 w 3261275"/>
              <a:gd name="connsiteY140" fmla="*/ 805758 h 2752253"/>
              <a:gd name="connsiteX141" fmla="*/ 2084325 w 3261275"/>
              <a:gd name="connsiteY141" fmla="*/ 823865 h 2752253"/>
              <a:gd name="connsiteX142" fmla="*/ 1939469 w 3261275"/>
              <a:gd name="connsiteY142" fmla="*/ 805758 h 2752253"/>
              <a:gd name="connsiteX143" fmla="*/ 1912309 w 3261275"/>
              <a:gd name="connsiteY143" fmla="*/ 787651 h 2752253"/>
              <a:gd name="connsiteX144" fmla="*/ 1821774 w 3261275"/>
              <a:gd name="connsiteY144" fmla="*/ 679010 h 2752253"/>
              <a:gd name="connsiteX145" fmla="*/ 1803667 w 3261275"/>
              <a:gd name="connsiteY145" fmla="*/ 651849 h 2752253"/>
              <a:gd name="connsiteX146" fmla="*/ 1794614 w 3261275"/>
              <a:gd name="connsiteY146" fmla="*/ 624689 h 2752253"/>
              <a:gd name="connsiteX147" fmla="*/ 1758400 w 3261275"/>
              <a:gd name="connsiteY147" fmla="*/ 570368 h 2752253"/>
              <a:gd name="connsiteX148" fmla="*/ 1776507 w 3261275"/>
              <a:gd name="connsiteY148" fmla="*/ 416459 h 2752253"/>
              <a:gd name="connsiteX149" fmla="*/ 1794614 w 3261275"/>
              <a:gd name="connsiteY149" fmla="*/ 389299 h 2752253"/>
              <a:gd name="connsiteX150" fmla="*/ 1821774 w 3261275"/>
              <a:gd name="connsiteY150" fmla="*/ 316871 h 2752253"/>
              <a:gd name="connsiteX151" fmla="*/ 1857988 w 3261275"/>
              <a:gd name="connsiteY151" fmla="*/ 235390 h 2752253"/>
              <a:gd name="connsiteX152" fmla="*/ 1867041 w 3261275"/>
              <a:gd name="connsiteY152" fmla="*/ 208230 h 2752253"/>
              <a:gd name="connsiteX153" fmla="*/ 1839881 w 3261275"/>
              <a:gd name="connsiteY153" fmla="*/ 54321 h 2752253"/>
              <a:gd name="connsiteX154" fmla="*/ 1821774 w 3261275"/>
              <a:gd name="connsiteY154" fmla="*/ 27160 h 2752253"/>
              <a:gd name="connsiteX155" fmla="*/ 1767453 w 3261275"/>
              <a:gd name="connsiteY155" fmla="*/ 0 h 2752253"/>
              <a:gd name="connsiteX156" fmla="*/ 1695026 w 3261275"/>
              <a:gd name="connsiteY156" fmla="*/ 18107 h 2752253"/>
              <a:gd name="connsiteX157" fmla="*/ 1676919 w 3261275"/>
              <a:gd name="connsiteY157" fmla="*/ 45267 h 2752253"/>
              <a:gd name="connsiteX158" fmla="*/ 1649758 w 3261275"/>
              <a:gd name="connsiteY158" fmla="*/ 63374 h 2752253"/>
              <a:gd name="connsiteX159" fmla="*/ 1604491 w 3261275"/>
              <a:gd name="connsiteY159" fmla="*/ 108641 h 2752253"/>
              <a:gd name="connsiteX160" fmla="*/ 1559224 w 3261275"/>
              <a:gd name="connsiteY160" fmla="*/ 153909 h 2752253"/>
              <a:gd name="connsiteX161" fmla="*/ 1541117 w 3261275"/>
              <a:gd name="connsiteY161" fmla="*/ 181069 h 2752253"/>
              <a:gd name="connsiteX162" fmla="*/ 1513956 w 3261275"/>
              <a:gd name="connsiteY162" fmla="*/ 199176 h 2752253"/>
              <a:gd name="connsiteX163" fmla="*/ 1477742 w 3261275"/>
              <a:gd name="connsiteY163" fmla="*/ 253497 h 2752253"/>
              <a:gd name="connsiteX164" fmla="*/ 1432475 w 3261275"/>
              <a:gd name="connsiteY164" fmla="*/ 334978 h 2752253"/>
              <a:gd name="connsiteX165" fmla="*/ 1414368 w 3261275"/>
              <a:gd name="connsiteY165" fmla="*/ 362138 h 2752253"/>
              <a:gd name="connsiteX166" fmla="*/ 1396261 w 3261275"/>
              <a:gd name="connsiteY166" fmla="*/ 434566 h 2752253"/>
              <a:gd name="connsiteX167" fmla="*/ 1378154 w 3261275"/>
              <a:gd name="connsiteY167" fmla="*/ 488887 h 2752253"/>
              <a:gd name="connsiteX168" fmla="*/ 1369101 w 3261275"/>
              <a:gd name="connsiteY168" fmla="*/ 516047 h 2752253"/>
              <a:gd name="connsiteX169" fmla="*/ 1332887 w 3261275"/>
              <a:gd name="connsiteY169" fmla="*/ 570368 h 2752253"/>
              <a:gd name="connsiteX170" fmla="*/ 1305727 w 3261275"/>
              <a:gd name="connsiteY170" fmla="*/ 579422 h 2752253"/>
              <a:gd name="connsiteX171" fmla="*/ 1269513 w 3261275"/>
              <a:gd name="connsiteY171" fmla="*/ 633742 h 2752253"/>
              <a:gd name="connsiteX172" fmla="*/ 1251406 w 3261275"/>
              <a:gd name="connsiteY172" fmla="*/ 660903 h 2752253"/>
              <a:gd name="connsiteX173" fmla="*/ 1224245 w 3261275"/>
              <a:gd name="connsiteY173" fmla="*/ 669956 h 2752253"/>
              <a:gd name="connsiteX174" fmla="*/ 1215192 w 3261275"/>
              <a:gd name="connsiteY174" fmla="*/ 751437 h 275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3261275" h="2752253">
                <a:moveTo>
                  <a:pt x="1215192" y="751437"/>
                </a:moveTo>
                <a:cubicBezTo>
                  <a:pt x="1206139" y="774071"/>
                  <a:pt x="1187663" y="790237"/>
                  <a:pt x="1169925" y="805758"/>
                </a:cubicBezTo>
                <a:cubicBezTo>
                  <a:pt x="1162743" y="812042"/>
                  <a:pt x="1151106" y="810177"/>
                  <a:pt x="1142764" y="814812"/>
                </a:cubicBezTo>
                <a:cubicBezTo>
                  <a:pt x="1123741" y="825381"/>
                  <a:pt x="1103831" y="835638"/>
                  <a:pt x="1088443" y="851026"/>
                </a:cubicBezTo>
                <a:cubicBezTo>
                  <a:pt x="1053589" y="885880"/>
                  <a:pt x="1071936" y="871084"/>
                  <a:pt x="1034123" y="896293"/>
                </a:cubicBezTo>
                <a:cubicBezTo>
                  <a:pt x="1028087" y="905346"/>
                  <a:pt x="1022982" y="915094"/>
                  <a:pt x="1016016" y="923453"/>
                </a:cubicBezTo>
                <a:cubicBezTo>
                  <a:pt x="1007819" y="933289"/>
                  <a:pt x="995073" y="939421"/>
                  <a:pt x="988855" y="950614"/>
                </a:cubicBezTo>
                <a:cubicBezTo>
                  <a:pt x="949748" y="1021005"/>
                  <a:pt x="1000389" y="997523"/>
                  <a:pt x="934535" y="1013988"/>
                </a:cubicBezTo>
                <a:cubicBezTo>
                  <a:pt x="922464" y="1032095"/>
                  <a:pt x="905203" y="1047664"/>
                  <a:pt x="898321" y="1068309"/>
                </a:cubicBezTo>
                <a:cubicBezTo>
                  <a:pt x="895303" y="1077362"/>
                  <a:pt x="896015" y="1088721"/>
                  <a:pt x="889267" y="1095469"/>
                </a:cubicBezTo>
                <a:cubicBezTo>
                  <a:pt x="882519" y="1102217"/>
                  <a:pt x="871160" y="1101505"/>
                  <a:pt x="862107" y="1104523"/>
                </a:cubicBezTo>
                <a:cubicBezTo>
                  <a:pt x="840578" y="1169105"/>
                  <a:pt x="871105" y="1091024"/>
                  <a:pt x="825893" y="1158843"/>
                </a:cubicBezTo>
                <a:cubicBezTo>
                  <a:pt x="820599" y="1166784"/>
                  <a:pt x="821574" y="1177718"/>
                  <a:pt x="816839" y="1186004"/>
                </a:cubicBezTo>
                <a:cubicBezTo>
                  <a:pt x="809353" y="1199105"/>
                  <a:pt x="798732" y="1210147"/>
                  <a:pt x="789679" y="1222218"/>
                </a:cubicBezTo>
                <a:cubicBezTo>
                  <a:pt x="768131" y="1286861"/>
                  <a:pt x="782159" y="1260657"/>
                  <a:pt x="753465" y="1303699"/>
                </a:cubicBezTo>
                <a:cubicBezTo>
                  <a:pt x="744392" y="1330919"/>
                  <a:pt x="745805" y="1334620"/>
                  <a:pt x="726305" y="1358020"/>
                </a:cubicBezTo>
                <a:cubicBezTo>
                  <a:pt x="718108" y="1367856"/>
                  <a:pt x="707341" y="1375344"/>
                  <a:pt x="699144" y="1385180"/>
                </a:cubicBezTo>
                <a:cubicBezTo>
                  <a:pt x="673440" y="1416024"/>
                  <a:pt x="686494" y="1415936"/>
                  <a:pt x="653877" y="1448554"/>
                </a:cubicBezTo>
                <a:cubicBezTo>
                  <a:pt x="646183" y="1456248"/>
                  <a:pt x="635571" y="1460337"/>
                  <a:pt x="626717" y="1466661"/>
                </a:cubicBezTo>
                <a:cubicBezTo>
                  <a:pt x="614438" y="1475432"/>
                  <a:pt x="601173" y="1483152"/>
                  <a:pt x="590503" y="1493822"/>
                </a:cubicBezTo>
                <a:cubicBezTo>
                  <a:pt x="505999" y="1578325"/>
                  <a:pt x="623702" y="1484763"/>
                  <a:pt x="527129" y="1557196"/>
                </a:cubicBezTo>
                <a:cubicBezTo>
                  <a:pt x="499290" y="1612873"/>
                  <a:pt x="516508" y="1582182"/>
                  <a:pt x="472808" y="1647731"/>
                </a:cubicBezTo>
                <a:cubicBezTo>
                  <a:pt x="466772" y="1656784"/>
                  <a:pt x="462395" y="1667197"/>
                  <a:pt x="454701" y="1674891"/>
                </a:cubicBezTo>
                <a:lnTo>
                  <a:pt x="427540" y="1702051"/>
                </a:lnTo>
                <a:cubicBezTo>
                  <a:pt x="422203" y="1712727"/>
                  <a:pt x="402702" y="1755473"/>
                  <a:pt x="391327" y="1765426"/>
                </a:cubicBezTo>
                <a:cubicBezTo>
                  <a:pt x="374950" y="1779756"/>
                  <a:pt x="355113" y="1789568"/>
                  <a:pt x="337006" y="1801639"/>
                </a:cubicBezTo>
                <a:cubicBezTo>
                  <a:pt x="327952" y="1807675"/>
                  <a:pt x="320168" y="1816305"/>
                  <a:pt x="309845" y="1819746"/>
                </a:cubicBezTo>
                <a:cubicBezTo>
                  <a:pt x="300792" y="1822764"/>
                  <a:pt x="291027" y="1824165"/>
                  <a:pt x="282685" y="1828800"/>
                </a:cubicBezTo>
                <a:cubicBezTo>
                  <a:pt x="263662" y="1839369"/>
                  <a:pt x="245774" y="1851957"/>
                  <a:pt x="228364" y="1865014"/>
                </a:cubicBezTo>
                <a:cubicBezTo>
                  <a:pt x="216293" y="1874067"/>
                  <a:pt x="204428" y="1883404"/>
                  <a:pt x="192150" y="1892174"/>
                </a:cubicBezTo>
                <a:cubicBezTo>
                  <a:pt x="183296" y="1898498"/>
                  <a:pt x="173349" y="1903315"/>
                  <a:pt x="164990" y="1910281"/>
                </a:cubicBezTo>
                <a:cubicBezTo>
                  <a:pt x="95287" y="1968367"/>
                  <a:pt x="178100" y="1910595"/>
                  <a:pt x="110669" y="1955548"/>
                </a:cubicBezTo>
                <a:cubicBezTo>
                  <a:pt x="90917" y="2014808"/>
                  <a:pt x="118351" y="1956646"/>
                  <a:pt x="74455" y="1991762"/>
                </a:cubicBezTo>
                <a:cubicBezTo>
                  <a:pt x="15952" y="2038564"/>
                  <a:pt x="97456" y="2005221"/>
                  <a:pt x="29188" y="2027976"/>
                </a:cubicBezTo>
                <a:cubicBezTo>
                  <a:pt x="23152" y="2037029"/>
                  <a:pt x="14901" y="2044948"/>
                  <a:pt x="11081" y="2055136"/>
                </a:cubicBezTo>
                <a:cubicBezTo>
                  <a:pt x="-12783" y="2118776"/>
                  <a:pt x="9010" y="2287152"/>
                  <a:pt x="11081" y="2299580"/>
                </a:cubicBezTo>
                <a:cubicBezTo>
                  <a:pt x="12870" y="2310313"/>
                  <a:pt x="28298" y="2313268"/>
                  <a:pt x="38241" y="2317687"/>
                </a:cubicBezTo>
                <a:cubicBezTo>
                  <a:pt x="81283" y="2336817"/>
                  <a:pt x="101332" y="2337256"/>
                  <a:pt x="146883" y="2344847"/>
                </a:cubicBezTo>
                <a:cubicBezTo>
                  <a:pt x="155936" y="2350883"/>
                  <a:pt x="165684" y="2355988"/>
                  <a:pt x="174043" y="2362954"/>
                </a:cubicBezTo>
                <a:cubicBezTo>
                  <a:pt x="183879" y="2371151"/>
                  <a:pt x="188705" y="2387337"/>
                  <a:pt x="201204" y="2390115"/>
                </a:cubicBezTo>
                <a:cubicBezTo>
                  <a:pt x="219124" y="2394097"/>
                  <a:pt x="237418" y="2384079"/>
                  <a:pt x="255525" y="2381061"/>
                </a:cubicBezTo>
                <a:cubicBezTo>
                  <a:pt x="258543" y="2372008"/>
                  <a:pt x="260310" y="2362437"/>
                  <a:pt x="264578" y="2353901"/>
                </a:cubicBezTo>
                <a:cubicBezTo>
                  <a:pt x="271198" y="2340660"/>
                  <a:pt x="303691" y="2298732"/>
                  <a:pt x="309845" y="2290527"/>
                </a:cubicBezTo>
                <a:cubicBezTo>
                  <a:pt x="326445" y="2240728"/>
                  <a:pt x="308924" y="2285348"/>
                  <a:pt x="337006" y="2236206"/>
                </a:cubicBezTo>
                <a:cubicBezTo>
                  <a:pt x="343868" y="2224198"/>
                  <a:pt x="360616" y="2183859"/>
                  <a:pt x="373220" y="2172831"/>
                </a:cubicBezTo>
                <a:cubicBezTo>
                  <a:pt x="384670" y="2162812"/>
                  <a:pt x="429178" y="2129691"/>
                  <a:pt x="454701" y="2127564"/>
                </a:cubicBezTo>
                <a:cubicBezTo>
                  <a:pt x="517928" y="2122295"/>
                  <a:pt x="581450" y="2121529"/>
                  <a:pt x="644824" y="2118511"/>
                </a:cubicBezTo>
                <a:cubicBezTo>
                  <a:pt x="666258" y="2111366"/>
                  <a:pt x="695397" y="2100404"/>
                  <a:pt x="717251" y="2100404"/>
                </a:cubicBezTo>
                <a:cubicBezTo>
                  <a:pt x="750584" y="2100404"/>
                  <a:pt x="783643" y="2106439"/>
                  <a:pt x="816839" y="2109457"/>
                </a:cubicBezTo>
                <a:cubicBezTo>
                  <a:pt x="857999" y="2140328"/>
                  <a:pt x="851538" y="2127047"/>
                  <a:pt x="871160" y="2172831"/>
                </a:cubicBezTo>
                <a:cubicBezTo>
                  <a:pt x="875178" y="2182205"/>
                  <a:pt x="884585" y="2224100"/>
                  <a:pt x="898321" y="2227152"/>
                </a:cubicBezTo>
                <a:cubicBezTo>
                  <a:pt x="945548" y="2237647"/>
                  <a:pt x="994891" y="2233188"/>
                  <a:pt x="1043176" y="2236206"/>
                </a:cubicBezTo>
                <a:cubicBezTo>
                  <a:pt x="1055247" y="2239224"/>
                  <a:pt x="1068261" y="2239694"/>
                  <a:pt x="1079390" y="2245259"/>
                </a:cubicBezTo>
                <a:cubicBezTo>
                  <a:pt x="1098854" y="2254991"/>
                  <a:pt x="1133711" y="2281473"/>
                  <a:pt x="1133711" y="2281473"/>
                </a:cubicBezTo>
                <a:cubicBezTo>
                  <a:pt x="1139747" y="2290526"/>
                  <a:pt x="1144124" y="2300939"/>
                  <a:pt x="1151818" y="2308633"/>
                </a:cubicBezTo>
                <a:cubicBezTo>
                  <a:pt x="1159512" y="2316327"/>
                  <a:pt x="1170124" y="2320416"/>
                  <a:pt x="1178978" y="2326740"/>
                </a:cubicBezTo>
                <a:cubicBezTo>
                  <a:pt x="1191257" y="2335511"/>
                  <a:pt x="1202396" y="2345904"/>
                  <a:pt x="1215192" y="2353901"/>
                </a:cubicBezTo>
                <a:cubicBezTo>
                  <a:pt x="1226637" y="2361054"/>
                  <a:pt x="1239688" y="2365312"/>
                  <a:pt x="1251406" y="2372008"/>
                </a:cubicBezTo>
                <a:cubicBezTo>
                  <a:pt x="1260853" y="2377406"/>
                  <a:pt x="1269513" y="2384079"/>
                  <a:pt x="1278566" y="2390115"/>
                </a:cubicBezTo>
                <a:cubicBezTo>
                  <a:pt x="1284602" y="2399168"/>
                  <a:pt x="1291807" y="2407543"/>
                  <a:pt x="1296673" y="2417275"/>
                </a:cubicBezTo>
                <a:cubicBezTo>
                  <a:pt x="1300941" y="2425811"/>
                  <a:pt x="1297961" y="2438888"/>
                  <a:pt x="1305727" y="2444435"/>
                </a:cubicBezTo>
                <a:cubicBezTo>
                  <a:pt x="1321258" y="2455529"/>
                  <a:pt x="1341940" y="2456506"/>
                  <a:pt x="1360047" y="2462542"/>
                </a:cubicBezTo>
                <a:cubicBezTo>
                  <a:pt x="1414368" y="2459524"/>
                  <a:pt x="1469152" y="2461183"/>
                  <a:pt x="1523010" y="2453489"/>
                </a:cubicBezTo>
                <a:cubicBezTo>
                  <a:pt x="1556616" y="2448688"/>
                  <a:pt x="1567457" y="2393679"/>
                  <a:pt x="1586384" y="2381061"/>
                </a:cubicBezTo>
                <a:cubicBezTo>
                  <a:pt x="1621484" y="2357660"/>
                  <a:pt x="1603221" y="2366395"/>
                  <a:pt x="1640705" y="2353901"/>
                </a:cubicBezTo>
                <a:cubicBezTo>
                  <a:pt x="1649758" y="2359937"/>
                  <a:pt x="1660700" y="2363819"/>
                  <a:pt x="1667865" y="2372008"/>
                </a:cubicBezTo>
                <a:cubicBezTo>
                  <a:pt x="1682195" y="2388386"/>
                  <a:pt x="1685972" y="2414258"/>
                  <a:pt x="1704079" y="2426329"/>
                </a:cubicBezTo>
                <a:cubicBezTo>
                  <a:pt x="1713132" y="2432364"/>
                  <a:pt x="1722880" y="2437469"/>
                  <a:pt x="1731239" y="2444435"/>
                </a:cubicBezTo>
                <a:cubicBezTo>
                  <a:pt x="1757379" y="2466218"/>
                  <a:pt x="1758703" y="2472051"/>
                  <a:pt x="1776507" y="2498756"/>
                </a:cubicBezTo>
                <a:cubicBezTo>
                  <a:pt x="1773489" y="2510827"/>
                  <a:pt x="1771822" y="2523319"/>
                  <a:pt x="1767453" y="2534970"/>
                </a:cubicBezTo>
                <a:cubicBezTo>
                  <a:pt x="1757607" y="2561226"/>
                  <a:pt x="1746249" y="2575829"/>
                  <a:pt x="1731239" y="2598344"/>
                </a:cubicBezTo>
                <a:cubicBezTo>
                  <a:pt x="1734257" y="2619469"/>
                  <a:pt x="1730750" y="2642632"/>
                  <a:pt x="1740293" y="2661719"/>
                </a:cubicBezTo>
                <a:cubicBezTo>
                  <a:pt x="1747041" y="2675215"/>
                  <a:pt x="1763711" y="2680882"/>
                  <a:pt x="1776507" y="2688879"/>
                </a:cubicBezTo>
                <a:cubicBezTo>
                  <a:pt x="1806955" y="2707909"/>
                  <a:pt x="1832213" y="2713484"/>
                  <a:pt x="1867041" y="2725093"/>
                </a:cubicBezTo>
                <a:cubicBezTo>
                  <a:pt x="1905997" y="2738078"/>
                  <a:pt x="1884956" y="2731834"/>
                  <a:pt x="1930416" y="2743200"/>
                </a:cubicBezTo>
                <a:cubicBezTo>
                  <a:pt x="1951541" y="2740182"/>
                  <a:pt x="1974704" y="2743689"/>
                  <a:pt x="1993790" y="2734146"/>
                </a:cubicBezTo>
                <a:cubicBezTo>
                  <a:pt x="2007286" y="2727398"/>
                  <a:pt x="2011130" y="2709388"/>
                  <a:pt x="2020950" y="2697932"/>
                </a:cubicBezTo>
                <a:cubicBezTo>
                  <a:pt x="2073236" y="2636932"/>
                  <a:pt x="2026195" y="2703645"/>
                  <a:pt x="2066218" y="2643612"/>
                </a:cubicBezTo>
                <a:cubicBezTo>
                  <a:pt x="2063319" y="2632015"/>
                  <a:pt x="2054603" y="2593221"/>
                  <a:pt x="2048111" y="2580237"/>
                </a:cubicBezTo>
                <a:cubicBezTo>
                  <a:pt x="2013006" y="2510025"/>
                  <a:pt x="2043711" y="2594195"/>
                  <a:pt x="2020950" y="2525917"/>
                </a:cubicBezTo>
                <a:cubicBezTo>
                  <a:pt x="2026986" y="2516863"/>
                  <a:pt x="2030560" y="2505553"/>
                  <a:pt x="2039057" y="2498756"/>
                </a:cubicBezTo>
                <a:cubicBezTo>
                  <a:pt x="2067048" y="2476364"/>
                  <a:pt x="2164267" y="2498616"/>
                  <a:pt x="2165806" y="2498756"/>
                </a:cubicBezTo>
                <a:lnTo>
                  <a:pt x="2220127" y="2516863"/>
                </a:lnTo>
                <a:cubicBezTo>
                  <a:pt x="2341814" y="2557426"/>
                  <a:pt x="2237680" y="2525626"/>
                  <a:pt x="2546051" y="2534970"/>
                </a:cubicBezTo>
                <a:cubicBezTo>
                  <a:pt x="2557648" y="2537869"/>
                  <a:pt x="2596442" y="2546585"/>
                  <a:pt x="2609426" y="2553077"/>
                </a:cubicBezTo>
                <a:cubicBezTo>
                  <a:pt x="2619158" y="2557943"/>
                  <a:pt x="2627533" y="2565148"/>
                  <a:pt x="2636586" y="2571184"/>
                </a:cubicBezTo>
                <a:cubicBezTo>
                  <a:pt x="2648657" y="2589291"/>
                  <a:pt x="2665918" y="2604860"/>
                  <a:pt x="2672800" y="2625505"/>
                </a:cubicBezTo>
                <a:cubicBezTo>
                  <a:pt x="2678836" y="2643612"/>
                  <a:pt x="2677411" y="2666330"/>
                  <a:pt x="2690907" y="2679826"/>
                </a:cubicBezTo>
                <a:cubicBezTo>
                  <a:pt x="2709014" y="2697933"/>
                  <a:pt x="2720935" y="2726048"/>
                  <a:pt x="2745228" y="2734146"/>
                </a:cubicBezTo>
                <a:lnTo>
                  <a:pt x="2799548" y="2752253"/>
                </a:lnTo>
                <a:lnTo>
                  <a:pt x="2853869" y="2743200"/>
                </a:lnTo>
                <a:cubicBezTo>
                  <a:pt x="2861340" y="2720788"/>
                  <a:pt x="2834572" y="2630064"/>
                  <a:pt x="2817655" y="2598344"/>
                </a:cubicBezTo>
                <a:cubicBezTo>
                  <a:pt x="2801094" y="2567291"/>
                  <a:pt x="2794813" y="2523549"/>
                  <a:pt x="2763335" y="2507810"/>
                </a:cubicBezTo>
                <a:cubicBezTo>
                  <a:pt x="2751264" y="2501774"/>
                  <a:pt x="2738694" y="2496647"/>
                  <a:pt x="2727121" y="2489703"/>
                </a:cubicBezTo>
                <a:cubicBezTo>
                  <a:pt x="2708460" y="2478507"/>
                  <a:pt x="2672800" y="2453489"/>
                  <a:pt x="2672800" y="2453489"/>
                </a:cubicBezTo>
                <a:cubicBezTo>
                  <a:pt x="2666764" y="2444436"/>
                  <a:pt x="2655895" y="2437143"/>
                  <a:pt x="2654693" y="2426329"/>
                </a:cubicBezTo>
                <a:cubicBezTo>
                  <a:pt x="2650994" y="2393043"/>
                  <a:pt x="2662183" y="2368451"/>
                  <a:pt x="2681853" y="2344847"/>
                </a:cubicBezTo>
                <a:cubicBezTo>
                  <a:pt x="2690050" y="2335011"/>
                  <a:pt x="2700817" y="2327523"/>
                  <a:pt x="2709014" y="2317687"/>
                </a:cubicBezTo>
                <a:cubicBezTo>
                  <a:pt x="2715980" y="2309328"/>
                  <a:pt x="2721085" y="2299580"/>
                  <a:pt x="2727121" y="2290527"/>
                </a:cubicBezTo>
                <a:cubicBezTo>
                  <a:pt x="2730139" y="2281473"/>
                  <a:pt x="2736174" y="2272909"/>
                  <a:pt x="2736174" y="2263366"/>
                </a:cubicBezTo>
                <a:cubicBezTo>
                  <a:pt x="2736174" y="2194511"/>
                  <a:pt x="2714580" y="2226446"/>
                  <a:pt x="2672800" y="2163778"/>
                </a:cubicBezTo>
                <a:lnTo>
                  <a:pt x="2654693" y="2136618"/>
                </a:lnTo>
                <a:cubicBezTo>
                  <a:pt x="2657711" y="2109457"/>
                  <a:pt x="2653597" y="2080509"/>
                  <a:pt x="2663746" y="2055136"/>
                </a:cubicBezTo>
                <a:cubicBezTo>
                  <a:pt x="2667290" y="2046275"/>
                  <a:pt x="2683455" y="2052045"/>
                  <a:pt x="2690907" y="2046083"/>
                </a:cubicBezTo>
                <a:cubicBezTo>
                  <a:pt x="2699404" y="2039286"/>
                  <a:pt x="2702978" y="2027976"/>
                  <a:pt x="2709014" y="2018923"/>
                </a:cubicBezTo>
                <a:cubicBezTo>
                  <a:pt x="2712032" y="2003834"/>
                  <a:pt x="2707186" y="1984536"/>
                  <a:pt x="2718067" y="1973655"/>
                </a:cubicBezTo>
                <a:cubicBezTo>
                  <a:pt x="2731563" y="1960159"/>
                  <a:pt x="2772388" y="1955548"/>
                  <a:pt x="2772388" y="1955548"/>
                </a:cubicBezTo>
                <a:cubicBezTo>
                  <a:pt x="2775406" y="1946495"/>
                  <a:pt x="2777173" y="1936924"/>
                  <a:pt x="2781441" y="1928388"/>
                </a:cubicBezTo>
                <a:cubicBezTo>
                  <a:pt x="2790264" y="1910742"/>
                  <a:pt x="2811137" y="1885190"/>
                  <a:pt x="2826709" y="1874067"/>
                </a:cubicBezTo>
                <a:cubicBezTo>
                  <a:pt x="2850417" y="1857132"/>
                  <a:pt x="2871620" y="1853022"/>
                  <a:pt x="2899137" y="1846907"/>
                </a:cubicBezTo>
                <a:cubicBezTo>
                  <a:pt x="2990182" y="1826675"/>
                  <a:pt x="2981973" y="1835975"/>
                  <a:pt x="3125473" y="1828800"/>
                </a:cubicBezTo>
                <a:cubicBezTo>
                  <a:pt x="3134527" y="1822764"/>
                  <a:pt x="3146598" y="1819747"/>
                  <a:pt x="3152634" y="1810693"/>
                </a:cubicBezTo>
                <a:cubicBezTo>
                  <a:pt x="3159536" y="1800340"/>
                  <a:pt x="3158269" y="1786443"/>
                  <a:pt x="3161687" y="1774479"/>
                </a:cubicBezTo>
                <a:cubicBezTo>
                  <a:pt x="3164309" y="1765303"/>
                  <a:pt x="3168425" y="1756577"/>
                  <a:pt x="3170740" y="1747319"/>
                </a:cubicBezTo>
                <a:cubicBezTo>
                  <a:pt x="3178478" y="1716366"/>
                  <a:pt x="3176388" y="1691653"/>
                  <a:pt x="3197901" y="1665837"/>
                </a:cubicBezTo>
                <a:cubicBezTo>
                  <a:pt x="3204867" y="1657478"/>
                  <a:pt x="3216008" y="1653766"/>
                  <a:pt x="3225061" y="1647731"/>
                </a:cubicBezTo>
                <a:cubicBezTo>
                  <a:pt x="3231097" y="1638677"/>
                  <a:pt x="3238749" y="1630513"/>
                  <a:pt x="3243168" y="1620570"/>
                </a:cubicBezTo>
                <a:cubicBezTo>
                  <a:pt x="3250920" y="1603129"/>
                  <a:pt x="3261275" y="1566249"/>
                  <a:pt x="3261275" y="1566249"/>
                </a:cubicBezTo>
                <a:cubicBezTo>
                  <a:pt x="3255239" y="1554178"/>
                  <a:pt x="3250654" y="1541264"/>
                  <a:pt x="3243168" y="1530035"/>
                </a:cubicBezTo>
                <a:cubicBezTo>
                  <a:pt x="3213065" y="1484880"/>
                  <a:pt x="3160775" y="1438589"/>
                  <a:pt x="3125473" y="1403287"/>
                </a:cubicBezTo>
                <a:cubicBezTo>
                  <a:pt x="3110384" y="1388198"/>
                  <a:pt x="3099292" y="1367563"/>
                  <a:pt x="3080206" y="1358020"/>
                </a:cubicBezTo>
                <a:cubicBezTo>
                  <a:pt x="3062099" y="1348966"/>
                  <a:pt x="3043244" y="1341275"/>
                  <a:pt x="3025885" y="1330859"/>
                </a:cubicBezTo>
                <a:cubicBezTo>
                  <a:pt x="3012946" y="1323096"/>
                  <a:pt x="3002772" y="1311185"/>
                  <a:pt x="2989671" y="1303699"/>
                </a:cubicBezTo>
                <a:cubicBezTo>
                  <a:pt x="2981385" y="1298964"/>
                  <a:pt x="2971282" y="1298404"/>
                  <a:pt x="2962511" y="1294645"/>
                </a:cubicBezTo>
                <a:cubicBezTo>
                  <a:pt x="2950106" y="1289328"/>
                  <a:pt x="2938828" y="1281550"/>
                  <a:pt x="2926297" y="1276538"/>
                </a:cubicBezTo>
                <a:cubicBezTo>
                  <a:pt x="2908576" y="1269449"/>
                  <a:pt x="2890083" y="1264467"/>
                  <a:pt x="2871976" y="1258431"/>
                </a:cubicBezTo>
                <a:cubicBezTo>
                  <a:pt x="2833016" y="1245444"/>
                  <a:pt x="2854069" y="1251691"/>
                  <a:pt x="2808602" y="1240325"/>
                </a:cubicBezTo>
                <a:cubicBezTo>
                  <a:pt x="2802566" y="1231271"/>
                  <a:pt x="2794781" y="1223165"/>
                  <a:pt x="2790495" y="1213164"/>
                </a:cubicBezTo>
                <a:cubicBezTo>
                  <a:pt x="2777491" y="1182821"/>
                  <a:pt x="2776934" y="1118197"/>
                  <a:pt x="2772388" y="1095469"/>
                </a:cubicBezTo>
                <a:cubicBezTo>
                  <a:pt x="2766155" y="1064302"/>
                  <a:pt x="2756138" y="1037944"/>
                  <a:pt x="2736174" y="1013988"/>
                </a:cubicBezTo>
                <a:cubicBezTo>
                  <a:pt x="2727977" y="1004152"/>
                  <a:pt x="2719433" y="994270"/>
                  <a:pt x="2709014" y="986828"/>
                </a:cubicBezTo>
                <a:cubicBezTo>
                  <a:pt x="2698032" y="978984"/>
                  <a:pt x="2684518" y="975417"/>
                  <a:pt x="2672800" y="968721"/>
                </a:cubicBezTo>
                <a:cubicBezTo>
                  <a:pt x="2663353" y="963322"/>
                  <a:pt x="2655371" y="955480"/>
                  <a:pt x="2645639" y="950614"/>
                </a:cubicBezTo>
                <a:cubicBezTo>
                  <a:pt x="2584034" y="919811"/>
                  <a:pt x="2657621" y="970550"/>
                  <a:pt x="2582265" y="923453"/>
                </a:cubicBezTo>
                <a:cubicBezTo>
                  <a:pt x="2569469" y="915456"/>
                  <a:pt x="2559547" y="903041"/>
                  <a:pt x="2546051" y="896293"/>
                </a:cubicBezTo>
                <a:cubicBezTo>
                  <a:pt x="2528980" y="887757"/>
                  <a:pt x="2509838" y="884222"/>
                  <a:pt x="2491731" y="878186"/>
                </a:cubicBezTo>
                <a:lnTo>
                  <a:pt x="2464570" y="869132"/>
                </a:lnTo>
                <a:cubicBezTo>
                  <a:pt x="2463978" y="866763"/>
                  <a:pt x="2451187" y="811663"/>
                  <a:pt x="2446463" y="805758"/>
                </a:cubicBezTo>
                <a:cubicBezTo>
                  <a:pt x="2439666" y="797261"/>
                  <a:pt x="2428356" y="793687"/>
                  <a:pt x="2419303" y="787651"/>
                </a:cubicBezTo>
                <a:cubicBezTo>
                  <a:pt x="2340840" y="790669"/>
                  <a:pt x="2262271" y="791650"/>
                  <a:pt x="2183913" y="796705"/>
                </a:cubicBezTo>
                <a:cubicBezTo>
                  <a:pt x="2168557" y="797696"/>
                  <a:pt x="2153491" y="801709"/>
                  <a:pt x="2138645" y="805758"/>
                </a:cubicBezTo>
                <a:cubicBezTo>
                  <a:pt x="2120231" y="810780"/>
                  <a:pt x="2084325" y="823865"/>
                  <a:pt x="2084325" y="823865"/>
                </a:cubicBezTo>
                <a:cubicBezTo>
                  <a:pt x="2061854" y="822137"/>
                  <a:pt x="1978555" y="825301"/>
                  <a:pt x="1939469" y="805758"/>
                </a:cubicBezTo>
                <a:cubicBezTo>
                  <a:pt x="1929737" y="800892"/>
                  <a:pt x="1920441" y="794880"/>
                  <a:pt x="1912309" y="787651"/>
                </a:cubicBezTo>
                <a:cubicBezTo>
                  <a:pt x="1855273" y="736953"/>
                  <a:pt x="1861422" y="738482"/>
                  <a:pt x="1821774" y="679010"/>
                </a:cubicBezTo>
                <a:lnTo>
                  <a:pt x="1803667" y="651849"/>
                </a:lnTo>
                <a:cubicBezTo>
                  <a:pt x="1800649" y="642796"/>
                  <a:pt x="1799248" y="633031"/>
                  <a:pt x="1794614" y="624689"/>
                </a:cubicBezTo>
                <a:cubicBezTo>
                  <a:pt x="1784046" y="605666"/>
                  <a:pt x="1758400" y="570368"/>
                  <a:pt x="1758400" y="570368"/>
                </a:cubicBezTo>
                <a:cubicBezTo>
                  <a:pt x="1759831" y="550333"/>
                  <a:pt x="1755929" y="457615"/>
                  <a:pt x="1776507" y="416459"/>
                </a:cubicBezTo>
                <a:cubicBezTo>
                  <a:pt x="1781373" y="406727"/>
                  <a:pt x="1788578" y="398352"/>
                  <a:pt x="1794614" y="389299"/>
                </a:cubicBezTo>
                <a:cubicBezTo>
                  <a:pt x="1814214" y="310896"/>
                  <a:pt x="1790213" y="395773"/>
                  <a:pt x="1821774" y="316871"/>
                </a:cubicBezTo>
                <a:cubicBezTo>
                  <a:pt x="1854095" y="236067"/>
                  <a:pt x="1823152" y="287643"/>
                  <a:pt x="1857988" y="235390"/>
                </a:cubicBezTo>
                <a:cubicBezTo>
                  <a:pt x="1861006" y="226337"/>
                  <a:pt x="1867041" y="217773"/>
                  <a:pt x="1867041" y="208230"/>
                </a:cubicBezTo>
                <a:cubicBezTo>
                  <a:pt x="1867041" y="120752"/>
                  <a:pt x="1872125" y="110748"/>
                  <a:pt x="1839881" y="54321"/>
                </a:cubicBezTo>
                <a:cubicBezTo>
                  <a:pt x="1834482" y="44874"/>
                  <a:pt x="1829468" y="34854"/>
                  <a:pt x="1821774" y="27160"/>
                </a:cubicBezTo>
                <a:cubicBezTo>
                  <a:pt x="1804223" y="9609"/>
                  <a:pt x="1789544" y="7363"/>
                  <a:pt x="1767453" y="0"/>
                </a:cubicBezTo>
                <a:cubicBezTo>
                  <a:pt x="1765195" y="452"/>
                  <a:pt x="1704308" y="10682"/>
                  <a:pt x="1695026" y="18107"/>
                </a:cubicBezTo>
                <a:cubicBezTo>
                  <a:pt x="1686530" y="24904"/>
                  <a:pt x="1684613" y="37573"/>
                  <a:pt x="1676919" y="45267"/>
                </a:cubicBezTo>
                <a:cubicBezTo>
                  <a:pt x="1669225" y="52961"/>
                  <a:pt x="1658812" y="57338"/>
                  <a:pt x="1649758" y="63374"/>
                </a:cubicBezTo>
                <a:cubicBezTo>
                  <a:pt x="1601470" y="135805"/>
                  <a:pt x="1664850" y="48281"/>
                  <a:pt x="1604491" y="108641"/>
                </a:cubicBezTo>
                <a:cubicBezTo>
                  <a:pt x="1544135" y="168998"/>
                  <a:pt x="1631650" y="105624"/>
                  <a:pt x="1559224" y="153909"/>
                </a:cubicBezTo>
                <a:cubicBezTo>
                  <a:pt x="1553188" y="162962"/>
                  <a:pt x="1548811" y="173375"/>
                  <a:pt x="1541117" y="181069"/>
                </a:cubicBezTo>
                <a:cubicBezTo>
                  <a:pt x="1533423" y="188763"/>
                  <a:pt x="1521121" y="190987"/>
                  <a:pt x="1513956" y="199176"/>
                </a:cubicBezTo>
                <a:cubicBezTo>
                  <a:pt x="1499626" y="215553"/>
                  <a:pt x="1477742" y="253497"/>
                  <a:pt x="1477742" y="253497"/>
                </a:cubicBezTo>
                <a:cubicBezTo>
                  <a:pt x="1461808" y="301302"/>
                  <a:pt x="1473982" y="272717"/>
                  <a:pt x="1432475" y="334978"/>
                </a:cubicBezTo>
                <a:lnTo>
                  <a:pt x="1414368" y="362138"/>
                </a:lnTo>
                <a:cubicBezTo>
                  <a:pt x="1386894" y="444567"/>
                  <a:pt x="1429044" y="314364"/>
                  <a:pt x="1396261" y="434566"/>
                </a:cubicBezTo>
                <a:cubicBezTo>
                  <a:pt x="1391239" y="452980"/>
                  <a:pt x="1384190" y="470780"/>
                  <a:pt x="1378154" y="488887"/>
                </a:cubicBezTo>
                <a:cubicBezTo>
                  <a:pt x="1375136" y="497940"/>
                  <a:pt x="1374395" y="508107"/>
                  <a:pt x="1369101" y="516047"/>
                </a:cubicBezTo>
                <a:cubicBezTo>
                  <a:pt x="1357030" y="534154"/>
                  <a:pt x="1353532" y="563486"/>
                  <a:pt x="1332887" y="570368"/>
                </a:cubicBezTo>
                <a:lnTo>
                  <a:pt x="1305727" y="579422"/>
                </a:lnTo>
                <a:lnTo>
                  <a:pt x="1269513" y="633742"/>
                </a:lnTo>
                <a:cubicBezTo>
                  <a:pt x="1263477" y="642796"/>
                  <a:pt x="1261729" y="657462"/>
                  <a:pt x="1251406" y="660903"/>
                </a:cubicBezTo>
                <a:lnTo>
                  <a:pt x="1224245" y="669956"/>
                </a:lnTo>
                <a:cubicBezTo>
                  <a:pt x="1212329" y="705706"/>
                  <a:pt x="1224245" y="728803"/>
                  <a:pt x="1215192" y="751437"/>
                </a:cubicBezTo>
                <a:close/>
              </a:path>
            </a:pathLst>
          </a:cu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165757" y="949286"/>
          <a:ext cx="1780810" cy="117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5" imgW="5929920" imgH="3923640" progId="">
                  <p:embed/>
                </p:oleObj>
              </mc:Choice>
              <mc:Fallback>
                <p:oleObj r:id="rId5" imgW="5929920" imgH="3923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757" y="949286"/>
                        <a:ext cx="1780810" cy="1178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/>
          </p:nvPr>
        </p:nvGraphicFramePr>
        <p:xfrm>
          <a:off x="155682" y="2231427"/>
          <a:ext cx="1792619" cy="1280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7" imgW="13066560" imgH="9333000" progId="">
                  <p:embed/>
                </p:oleObj>
              </mc:Choice>
              <mc:Fallback>
                <p:oleObj r:id="rId7" imgW="13066560" imgH="933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5682" y="2231427"/>
                        <a:ext cx="1792619" cy="1280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/>
          </p:nvPr>
        </p:nvGraphicFramePr>
        <p:xfrm>
          <a:off x="137388" y="3615387"/>
          <a:ext cx="1809179" cy="1204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r:id="rId9" imgW="8355240" imgH="5561640" progId="">
                  <p:embed/>
                </p:oleObj>
              </mc:Choice>
              <mc:Fallback>
                <p:oleObj r:id="rId9" imgW="8355240" imgH="5561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388" y="3615387"/>
                        <a:ext cx="1809179" cy="1204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4" name="Picture 24" descr="Resultado de imagen de katios indigen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52" y="1933502"/>
            <a:ext cx="2506092" cy="131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Resultado de imagen de carijo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72" y="4096730"/>
            <a:ext cx="2462999" cy="16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14" y="4876991"/>
            <a:ext cx="1016894" cy="10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360" y="1096566"/>
            <a:ext cx="5679281" cy="46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43" y="384285"/>
            <a:ext cx="7593909" cy="810704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Colombia as a </a:t>
            </a:r>
            <a:r>
              <a:rPr lang="es-CO" dirty="0" err="1" smtClean="0">
                <a:solidFill>
                  <a:schemeClr val="bg1"/>
                </a:solidFill>
              </a:rPr>
              <a:t>megadiverse</a:t>
            </a:r>
            <a:r>
              <a:rPr lang="es-CO" dirty="0" smtClean="0">
                <a:solidFill>
                  <a:schemeClr val="bg1"/>
                </a:solidFill>
              </a:rPr>
              <a:t> country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n de condor de los andes colomb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1497078"/>
            <a:ext cx="3298320" cy="219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escudo de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75" y="1042989"/>
            <a:ext cx="1552975" cy="15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5517644"/>
            <a:ext cx="2236168" cy="5413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100" dirty="0" err="1">
                <a:solidFill>
                  <a:schemeClr val="bg1"/>
                </a:solidFill>
              </a:rPr>
              <a:t>Andean</a:t>
            </a:r>
            <a:r>
              <a:rPr lang="es-CO" sz="2100" dirty="0">
                <a:solidFill>
                  <a:schemeClr val="bg1"/>
                </a:solidFill>
              </a:rPr>
              <a:t> </a:t>
            </a:r>
            <a:r>
              <a:rPr lang="es-CO" sz="2100" dirty="0" err="1">
                <a:solidFill>
                  <a:schemeClr val="bg1"/>
                </a:solidFill>
              </a:rPr>
              <a:t>Condor</a:t>
            </a:r>
            <a:endParaRPr lang="es-CO" sz="2100" dirty="0">
              <a:solidFill>
                <a:schemeClr val="bg1"/>
              </a:solidFill>
            </a:endParaRPr>
          </a:p>
        </p:txBody>
      </p:sp>
      <p:pic>
        <p:nvPicPr>
          <p:cNvPr id="4098" name="Picture 2" descr="Resultado de imagen de wax pa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292" y="4121284"/>
            <a:ext cx="3907632" cy="24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6" y="2689615"/>
            <a:ext cx="2602017" cy="228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673423" y="2370261"/>
            <a:ext cx="2462501" cy="11790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100" dirty="0">
                <a:solidFill>
                  <a:schemeClr val="bg1"/>
                </a:solidFill>
              </a:rPr>
              <a:t>Quindío </a:t>
            </a:r>
            <a:r>
              <a:rPr lang="es-CO" sz="2100" dirty="0" err="1">
                <a:solidFill>
                  <a:schemeClr val="bg1"/>
                </a:solidFill>
              </a:rPr>
              <a:t>wax</a:t>
            </a:r>
            <a:r>
              <a:rPr lang="es-CO" sz="2100" dirty="0">
                <a:solidFill>
                  <a:schemeClr val="bg1"/>
                </a:solidFill>
              </a:rPr>
              <a:t> </a:t>
            </a:r>
            <a:r>
              <a:rPr lang="es-CO" sz="2100" dirty="0" err="1">
                <a:solidFill>
                  <a:schemeClr val="bg1"/>
                </a:solidFill>
              </a:rPr>
              <a:t>palm</a:t>
            </a:r>
            <a:endParaRPr lang="es-CO" sz="2100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6803790" y="4757068"/>
            <a:ext cx="1986251" cy="11790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100" dirty="0">
                <a:solidFill>
                  <a:schemeClr val="bg1"/>
                </a:solidFill>
              </a:rPr>
              <a:t>Catleya </a:t>
            </a:r>
            <a:r>
              <a:rPr lang="es-CO" sz="2100" dirty="0" err="1">
                <a:solidFill>
                  <a:schemeClr val="bg1"/>
                </a:solidFill>
              </a:rPr>
              <a:t>trianae</a:t>
            </a:r>
            <a:endParaRPr lang="es-CO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ctr">
        <a:spAutoFit/>
      </a:bodyPr>
      <a:lstStyle>
        <a:defPPr algn="ctr">
          <a:lnSpc>
            <a:spcPct val="100000"/>
          </a:lnSpc>
          <a:defRPr sz="2800" b="1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</TotalTime>
  <Words>249</Words>
  <Application>Microsoft Office PowerPoint</Application>
  <PresentationFormat>Presentación en pantalla (4:3)</PresentationFormat>
  <Paragraphs>52</Paragraphs>
  <Slides>15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Colombia as a megadiverse country</vt:lpstr>
      <vt:lpstr>Our identity</vt:lpstr>
      <vt:lpstr>Coffee Cultural Landscape </vt:lpstr>
      <vt:lpstr>Colombians live on mountains</vt:lpstr>
      <vt:lpstr>Presentación de PowerPoint</vt:lpstr>
      <vt:lpstr>Biodiversity and Climate Change (Monitoring biodiversity)</vt:lpstr>
      <vt:lpstr>Public health survillance and  Climate Change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in the Alps</dc:title>
  <dc:creator>Bassignana Mauro</dc:creator>
  <cp:lastModifiedBy>Hugo Mantilla Meluk</cp:lastModifiedBy>
  <cp:revision>88</cp:revision>
  <dcterms:created xsi:type="dcterms:W3CDTF">2014-07-05T09:11:12Z</dcterms:created>
  <dcterms:modified xsi:type="dcterms:W3CDTF">2018-06-09T01:56:11Z</dcterms:modified>
</cp:coreProperties>
</file>