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8" r:id="rId2"/>
    <p:sldId id="279" r:id="rId3"/>
    <p:sldId id="288" r:id="rId4"/>
    <p:sldId id="292" r:id="rId5"/>
    <p:sldId id="290" r:id="rId6"/>
    <p:sldId id="29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7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00991"/>
            <a:ext cx="9143999" cy="2123658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b="1" dirty="0" smtClean="0">
                <a:latin typeface="+mn-lt"/>
              </a:rPr>
              <a:t>Malipholo Hae</a:t>
            </a: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Ministry of Forestry, Range and Soil Conservation</a:t>
            </a: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Department of Range Resources Management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Norara33ls@gmail.com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 err="1"/>
              <a:t>Bioeconomy</a:t>
            </a:r>
            <a:r>
              <a:rPr lang="en-US" b="1" i="1" dirty="0"/>
              <a:t> in mountain areas – an opportunity for local </a:t>
            </a:r>
            <a:r>
              <a:rPr lang="en-US" b="1" i="1" dirty="0" smtClean="0"/>
              <a:t>development</a:t>
            </a:r>
          </a:p>
          <a:p>
            <a:pPr algn="ctr"/>
            <a:r>
              <a:rPr lang="en-US" b="1" dirty="0" err="1"/>
              <a:t>Pieve</a:t>
            </a:r>
            <a:r>
              <a:rPr lang="en-US" b="1" dirty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</a:t>
            </a:r>
            <a:r>
              <a:rPr lang="en-US" b="1" dirty="0" err="1" smtClean="0"/>
              <a:t>Ormea</a:t>
            </a:r>
            <a:r>
              <a:rPr lang="en-US" b="1" dirty="0" smtClean="0"/>
              <a:t> 18 June -02 July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/>
          <a:lstStyle/>
          <a:p>
            <a:r>
              <a:rPr lang="it-IT" dirty="0" smtClean="0"/>
              <a:t>Diploma in Agriculture</a:t>
            </a:r>
          </a:p>
          <a:p>
            <a:r>
              <a:rPr lang="it-IT" dirty="0" smtClean="0"/>
              <a:t>BSc Agriculture (Crop Sciences)</a:t>
            </a:r>
          </a:p>
          <a:p>
            <a:r>
              <a:rPr lang="it-IT" dirty="0" smtClean="0"/>
              <a:t>MSc Agriculture (Crop Sciences)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/>
          <a:lstStyle/>
          <a:p>
            <a:r>
              <a:rPr lang="it-IT" dirty="0" smtClean="0"/>
              <a:t>Employer : Ministry of Forestry, Range and soil conservation </a:t>
            </a:r>
          </a:p>
          <a:p>
            <a:r>
              <a:rPr lang="it-IT" dirty="0" smtClean="0"/>
              <a:t>Main Activities: Rangeland rehabilitation, rangeland planning, rangeland assessment, Wetland conservation 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Research</a:t>
            </a:r>
          </a:p>
          <a:p>
            <a:r>
              <a:rPr lang="it-IT" dirty="0" smtClean="0"/>
              <a:t>Attending conferences</a:t>
            </a:r>
          </a:p>
          <a:p>
            <a:r>
              <a:rPr lang="it-IT" dirty="0" smtClean="0"/>
              <a:t>Beading (parttime)</a:t>
            </a:r>
          </a:p>
          <a:p>
            <a:r>
              <a:rPr lang="it-IT" dirty="0" smtClean="0"/>
              <a:t>Sports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62743"/>
            <a:ext cx="7886700" cy="42794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Livestock Emergency Response to El </a:t>
            </a:r>
            <a:r>
              <a:rPr lang="en-US" dirty="0" err="1"/>
              <a:t>ňino</a:t>
            </a:r>
            <a:r>
              <a:rPr lang="en-US" dirty="0"/>
              <a:t> induced Drought in Lesotho </a:t>
            </a:r>
            <a:br>
              <a:rPr lang="en-US" dirty="0"/>
            </a:br>
            <a:r>
              <a:rPr lang="it-IT" b="1" dirty="0"/>
              <a:t/>
            </a:r>
            <a:br>
              <a:rPr lang="it-IT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Sensitization</a:t>
            </a:r>
          </a:p>
          <a:p>
            <a:r>
              <a:rPr lang="en-US" dirty="0"/>
              <a:t>Rangeland assessment</a:t>
            </a:r>
          </a:p>
          <a:p>
            <a:r>
              <a:rPr lang="en-US" dirty="0"/>
              <a:t>Water distribution</a:t>
            </a:r>
          </a:p>
          <a:p>
            <a:r>
              <a:rPr lang="en-US" dirty="0"/>
              <a:t>Wetland protection</a:t>
            </a:r>
          </a:p>
          <a:p>
            <a:r>
              <a:rPr lang="en-US" dirty="0"/>
              <a:t> High density grazing management</a:t>
            </a:r>
          </a:p>
          <a:p>
            <a:r>
              <a:rPr lang="en-US" dirty="0"/>
              <a:t> Fodder production</a:t>
            </a:r>
          </a:p>
          <a:p>
            <a:r>
              <a:rPr lang="en-US" dirty="0"/>
              <a:t> Brush control </a:t>
            </a:r>
          </a:p>
          <a:p>
            <a:r>
              <a:rPr lang="en-US" dirty="0"/>
              <a:t>Re-seeding Monitoring </a:t>
            </a:r>
          </a:p>
          <a:p>
            <a:r>
              <a:rPr lang="en-US" dirty="0"/>
              <a:t>Fire management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Wool and Mohair Promotion Project</a:t>
            </a:r>
            <a:r>
              <a:rPr lang="it-IT" sz="2800" b="1" dirty="0" smtClean="0">
                <a:latin typeface="+mn-lt"/>
              </a:rPr>
              <a:t>	2/3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24708"/>
            <a:ext cx="7886700" cy="4852255"/>
          </a:xfrm>
        </p:spPr>
        <p:txBody>
          <a:bodyPr>
            <a:normAutofit/>
          </a:bodyPr>
          <a:lstStyle/>
          <a:p>
            <a:r>
              <a:rPr lang="it-IT" dirty="0"/>
              <a:t>Formation of Grazing associations</a:t>
            </a:r>
          </a:p>
          <a:p>
            <a:r>
              <a:rPr lang="it-IT" dirty="0"/>
              <a:t>Land degardation Survaillance Framework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The extend of rangeland fires in Lesotho</a:t>
            </a:r>
            <a:r>
              <a:rPr lang="it-IT" sz="2800" b="1" dirty="0" smtClean="0">
                <a:latin typeface="+mn-lt"/>
              </a:rPr>
              <a:t>	3/3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Etraction of fire data from depatmental reports for the past 7 years</a:t>
            </a:r>
          </a:p>
          <a:p>
            <a:r>
              <a:rPr lang="it-IT" dirty="0" smtClean="0"/>
              <a:t>Data analysis and interpretation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170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Livestock Emergency Response to El ňino induced Drought in Lesotho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nora</cp:lastModifiedBy>
  <cp:revision>84</cp:revision>
  <dcterms:created xsi:type="dcterms:W3CDTF">2014-07-05T09:11:12Z</dcterms:created>
  <dcterms:modified xsi:type="dcterms:W3CDTF">2018-05-24T08:52:56Z</dcterms:modified>
</cp:coreProperties>
</file>