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1" r:id="rId3"/>
    <p:sldId id="262" r:id="rId4"/>
    <p:sldId id="258" r:id="rId5"/>
    <p:sldId id="257" r:id="rId6"/>
    <p:sldId id="263" r:id="rId7"/>
    <p:sldId id="260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4" autoAdjust="0"/>
    <p:restoredTop sz="86422" autoAdjust="0"/>
  </p:normalViewPr>
  <p:slideViewPr>
    <p:cSldViewPr snapToGrid="0" snapToObjects="1">
      <p:cViewPr>
        <p:scale>
          <a:sx n="33" d="100"/>
          <a:sy n="33" d="100"/>
        </p:scale>
        <p:origin x="-3128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A0C2-37F7-AF4D-85FB-A2FFC076E2A2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8DBB-1B9E-2647-A188-D99774C1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8DBB-1B9E-2647-A188-D99774C137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3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6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6ED1-F9C5-534B-A761-9ED5F612F4D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ED00-8DDB-0843-871A-07A3556A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IPROMO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455" y="2808607"/>
            <a:ext cx="4555165" cy="12084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GROUP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0px-CHN_orthographic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3" y="938633"/>
            <a:ext cx="5463013" cy="546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719" y="212455"/>
            <a:ext cx="40413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1993"/>
            <a:ext cx="4555789" cy="3031671"/>
          </a:xfrm>
          <a:prstGeom prst="rect">
            <a:avLst/>
          </a:prstGeom>
        </p:spPr>
      </p:pic>
      <p:pic>
        <p:nvPicPr>
          <p:cNvPr id="6" name="Picture 5" descr="pandas-wolong-reserve-china-mom-and-cub-small.ngsversion.1470235891007.adapt.1900.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88" y="2660093"/>
            <a:ext cx="4499830" cy="2993571"/>
          </a:xfrm>
          <a:prstGeom prst="rect">
            <a:avLst/>
          </a:prstGeom>
        </p:spPr>
      </p:pic>
      <p:pic>
        <p:nvPicPr>
          <p:cNvPr id="7" name="Picture 6" descr="188px-Flag_of_the_People's_Republic_of_Chin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92086" cy="1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rgia_(orthographic_projection_with_inset)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94" y="1192852"/>
            <a:ext cx="5194052" cy="5194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714" y="328421"/>
            <a:ext cx="30058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Georgia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188px-Flag_of_Georgia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600" cy="1587500"/>
          </a:xfrm>
          <a:prstGeom prst="rect">
            <a:avLst/>
          </a:prstGeom>
        </p:spPr>
      </p:pic>
      <p:pic>
        <p:nvPicPr>
          <p:cNvPr id="4" name="Picture 3" descr="On the way to Kvabiskhevi diff. 01.41-17.06.04..tif.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76" y="2356981"/>
            <a:ext cx="4923751" cy="3208132"/>
          </a:xfrm>
          <a:prstGeom prst="rect">
            <a:avLst/>
          </a:prstGeom>
        </p:spPr>
      </p:pic>
      <p:pic>
        <p:nvPicPr>
          <p:cNvPr id="6" name="Picture 5" descr="P1010263 Kazbegi mnt at 08.25 from hot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75" y="2356982"/>
            <a:ext cx="4188119" cy="32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ation_Rwanda_AU_Afric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85" y="844173"/>
            <a:ext cx="6480419" cy="6013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087" y="0"/>
            <a:ext cx="6273799" cy="663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Ruanda</a:t>
            </a:r>
            <a:endParaRPr lang="en-US" dirty="0"/>
          </a:p>
        </p:txBody>
      </p:sp>
      <p:pic>
        <p:nvPicPr>
          <p:cNvPr id="4" name="Picture 3" descr="Btfl_Kigal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8" y="2807350"/>
            <a:ext cx="4339604" cy="2779424"/>
          </a:xfrm>
          <a:prstGeom prst="rect">
            <a:avLst/>
          </a:prstGeom>
        </p:spPr>
      </p:pic>
      <p:pic>
        <p:nvPicPr>
          <p:cNvPr id="5" name="Picture 4" descr="Plaisir_photo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36" y="2821542"/>
            <a:ext cx="4339604" cy="2765232"/>
          </a:xfrm>
          <a:prstGeom prst="rect">
            <a:avLst/>
          </a:prstGeom>
        </p:spPr>
      </p:pic>
      <p:pic>
        <p:nvPicPr>
          <p:cNvPr id="6" name="Picture 5" descr="188px-Flag_of_Rwand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2087" cy="12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9" y="1016917"/>
            <a:ext cx="5841083" cy="5841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184" y="279344"/>
            <a:ext cx="3665918" cy="737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Kazakhstan</a:t>
            </a:r>
            <a:endParaRPr lang="en-US" dirty="0"/>
          </a:p>
        </p:txBody>
      </p:sp>
      <p:pic>
        <p:nvPicPr>
          <p:cNvPr id="4" name="Picture 3" descr="9806b21e-8270-4ffd-9ff2-048fdd4348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2485571"/>
            <a:ext cx="4318000" cy="3470126"/>
          </a:xfrm>
          <a:prstGeom prst="rect">
            <a:avLst/>
          </a:prstGeom>
        </p:spPr>
      </p:pic>
      <p:pic>
        <p:nvPicPr>
          <p:cNvPr id="5" name="Picture 4" descr="59c6cc4d-6be7-4fd8-8768-aedda478720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43" y="2485571"/>
            <a:ext cx="4299858" cy="3454678"/>
          </a:xfrm>
          <a:prstGeom prst="rect">
            <a:avLst/>
          </a:prstGeom>
        </p:spPr>
      </p:pic>
      <p:pic>
        <p:nvPicPr>
          <p:cNvPr id="6" name="Picture 5" descr="188px-Flag_of_Kazakhsta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8184" cy="12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ation_Kenya_AU_Afric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8" y="886807"/>
            <a:ext cx="6294728" cy="5841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350" y="145445"/>
            <a:ext cx="62992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KENYA</a:t>
            </a:r>
            <a:endParaRPr lang="en-US" dirty="0"/>
          </a:p>
        </p:txBody>
      </p:sp>
      <p:pic>
        <p:nvPicPr>
          <p:cNvPr id="4" name="Picture 3" descr="188px-Flag_of_Kenya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600" cy="1587500"/>
          </a:xfrm>
          <a:prstGeom prst="rect">
            <a:avLst/>
          </a:prstGeom>
        </p:spPr>
      </p:pic>
      <p:pic>
        <p:nvPicPr>
          <p:cNvPr id="5" name="Picture 4" descr="kenya-landscap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29" y="3171892"/>
            <a:ext cx="4693491" cy="2650258"/>
          </a:xfrm>
          <a:prstGeom prst="rect">
            <a:avLst/>
          </a:prstGeom>
        </p:spPr>
      </p:pic>
      <p:pic>
        <p:nvPicPr>
          <p:cNvPr id="6" name="Picture 5" descr="shu-Kenya-National-park-in-Kenya-three-giraffe-Kilimanjaro-background-662889487-1440x8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892"/>
            <a:ext cx="4637145" cy="26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occo_(orthographic_projection,_WS_claimed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5" y="1062872"/>
            <a:ext cx="6156938" cy="615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954" y="168957"/>
            <a:ext cx="549365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Moroco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bougmez_xd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98061"/>
            <a:ext cx="4662713" cy="2918095"/>
          </a:xfrm>
          <a:prstGeom prst="rect">
            <a:avLst/>
          </a:prstGeom>
        </p:spPr>
      </p:pic>
      <p:pic>
        <p:nvPicPr>
          <p:cNvPr id="5" name="Picture 4" descr="chefchaou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14" y="2898061"/>
            <a:ext cx="4481286" cy="2918095"/>
          </a:xfrm>
          <a:prstGeom prst="rect">
            <a:avLst/>
          </a:prstGeom>
        </p:spPr>
      </p:pic>
      <p:pic>
        <p:nvPicPr>
          <p:cNvPr id="6" name="Picture 5" descr="188px-Flag_of_Morocc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9953" cy="12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75px-Location_Tunisia_AU_Africa.sv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3" y="1585617"/>
            <a:ext cx="47625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514" y="106854"/>
            <a:ext cx="3786255" cy="7029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Tunisia</a:t>
            </a:r>
            <a:endParaRPr lang="en-US" dirty="0"/>
          </a:p>
        </p:txBody>
      </p:sp>
      <p:pic>
        <p:nvPicPr>
          <p:cNvPr id="4" name="Picture 3" descr="colosseo Elj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" y="3018842"/>
            <a:ext cx="4481284" cy="2986375"/>
          </a:xfrm>
          <a:prstGeom prst="rect">
            <a:avLst/>
          </a:prstGeom>
        </p:spPr>
      </p:pic>
      <p:pic>
        <p:nvPicPr>
          <p:cNvPr id="5" name="Picture 4" descr="toze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018842"/>
            <a:ext cx="4172857" cy="2986375"/>
          </a:xfrm>
          <a:prstGeom prst="rect">
            <a:avLst/>
          </a:prstGeom>
        </p:spPr>
      </p:pic>
      <p:pic>
        <p:nvPicPr>
          <p:cNvPr id="6" name="Picture 5" descr="188px-Flag_of_Tunisi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134"/>
            <a:ext cx="8229600" cy="11430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5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</Words>
  <Application>Microsoft Macintosh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IPROMO 2019</vt:lpstr>
      <vt:lpstr>China </vt:lpstr>
      <vt:lpstr>Georgia </vt:lpstr>
      <vt:lpstr>Ruanda</vt:lpstr>
      <vt:lpstr>Kazakhstan</vt:lpstr>
      <vt:lpstr>    KENYA</vt:lpstr>
      <vt:lpstr>Moroco </vt:lpstr>
      <vt:lpstr>Tunisia</vt:lpstr>
      <vt:lpstr>Thank you very much!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tata</cp:lastModifiedBy>
  <cp:revision>20</cp:revision>
  <dcterms:created xsi:type="dcterms:W3CDTF">2019-07-08T14:41:24Z</dcterms:created>
  <dcterms:modified xsi:type="dcterms:W3CDTF">2019-07-09T15:33:29Z</dcterms:modified>
</cp:coreProperties>
</file>