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3F7D-5877-441D-A9C7-A69032E128C4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7E6F9-1587-43BB-952E-B7D478ACF7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6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3F7D-5877-441D-A9C7-A69032E128C4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7E6F9-1587-43BB-952E-B7D478ACF7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8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3F7D-5877-441D-A9C7-A69032E128C4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7E6F9-1587-43BB-952E-B7D478ACF7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4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3F7D-5877-441D-A9C7-A69032E128C4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7E6F9-1587-43BB-952E-B7D478ACF7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09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3F7D-5877-441D-A9C7-A69032E128C4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7E6F9-1587-43BB-952E-B7D478ACF7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08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3F7D-5877-441D-A9C7-A69032E128C4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7E6F9-1587-43BB-952E-B7D478ACF7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35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3F7D-5877-441D-A9C7-A69032E128C4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7E6F9-1587-43BB-952E-B7D478ACF7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6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3F7D-5877-441D-A9C7-A69032E128C4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7E6F9-1587-43BB-952E-B7D478ACF7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36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3F7D-5877-441D-A9C7-A69032E128C4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7E6F9-1587-43BB-952E-B7D478ACF7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46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3F7D-5877-441D-A9C7-A69032E128C4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7E6F9-1587-43BB-952E-B7D478ACF7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67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3F7D-5877-441D-A9C7-A69032E128C4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7E6F9-1587-43BB-952E-B7D478ACF7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36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B3F7D-5877-441D-A9C7-A69032E128C4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7E6F9-1587-43BB-952E-B7D478ACF7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3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0" b="7723"/>
          <a:stretch/>
        </p:blipFill>
        <p:spPr>
          <a:xfrm>
            <a:off x="0" y="-50800"/>
            <a:ext cx="12213667" cy="693420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403600" y="521970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/>
          <p:cNvSpPr/>
          <p:nvPr/>
        </p:nvSpPr>
        <p:spPr>
          <a:xfrm>
            <a:off x="5802033" y="326390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6907852" y="3022487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ipse 8"/>
          <p:cNvSpPr/>
          <p:nvPr/>
        </p:nvSpPr>
        <p:spPr>
          <a:xfrm>
            <a:off x="8559975" y="321261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8187487" y="2717687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ipse 10"/>
          <p:cNvSpPr/>
          <p:nvPr/>
        </p:nvSpPr>
        <p:spPr>
          <a:xfrm>
            <a:off x="3351362" y="4045693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0678FE8-FE86-406C-B955-56305CFAA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5778" r="95556">
                        <a14:foregroundMark x1="40889" y1="34667" x2="40889" y2="34667"/>
                        <a14:foregroundMark x1="53333" y1="51111" x2="53333" y2="51111"/>
                        <a14:foregroundMark x1="61778" y1="48000" x2="61778" y2="48000"/>
                        <a14:foregroundMark x1="61778" y1="48000" x2="74222" y2="35556"/>
                        <a14:foregroundMark x1="86222" y1="32444" x2="61778" y2="32444"/>
                        <a14:foregroundMark x1="61778" y1="32444" x2="20444" y2="56000"/>
                        <a14:foregroundMark x1="20444" y1="56000" x2="13778" y2="56000"/>
                        <a14:foregroundMark x1="41333" y1="53778" x2="72889" y2="40889"/>
                        <a14:foregroundMark x1="52889" y1="64444" x2="58667" y2="48000"/>
                        <a14:foregroundMark x1="6222" y1="44889" x2="13333" y2="53333"/>
                        <a14:foregroundMark x1="95556" y1="28444" x2="84000" y2="28889"/>
                        <a14:foregroundMark x1="27556" y1="31111" x2="40444" y2="3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42" y="5091442"/>
            <a:ext cx="561315" cy="56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6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0.01042 L -0.00222 0.01042 C -0.00261 -0.00879 -0.00326 -0.02801 -0.00326 -0.04722 C -0.00326 -0.06088 -0.00248 -0.07453 -0.00222 -0.08819 C -0.0017 -0.10995 -0.0017 -0.13194 -0.00104 -0.1537 C 0.00052 -0.20254 0.00013 -0.12222 0.00013 -0.17014 L 0.00013 -0.17014 L 0.19635 -0.28912 L 0.29101 -0.32176 L 0.39362 -0.36481 L 0.42604 -0.29305 " pathEditMode="relative" ptsTypes="AAAAAAAAAAA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2" r="38302"/>
          <a:stretch/>
        </p:blipFill>
        <p:spPr>
          <a:xfrm>
            <a:off x="-35554" y="0"/>
            <a:ext cx="1906622" cy="690677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2" r="30785"/>
          <a:stretch/>
        </p:blipFill>
        <p:spPr>
          <a:xfrm>
            <a:off x="6050605" y="-37992"/>
            <a:ext cx="2045629" cy="693490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1" r="64187"/>
          <a:stretch/>
        </p:blipFill>
        <p:spPr>
          <a:xfrm>
            <a:off x="2037849" y="-28132"/>
            <a:ext cx="1833760" cy="68861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5DE1BB7-C78A-423B-B7D5-E6DA3C3CA5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7" r="47488"/>
          <a:stretch/>
        </p:blipFill>
        <p:spPr>
          <a:xfrm>
            <a:off x="8278917" y="0"/>
            <a:ext cx="1945533" cy="6906771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r="45599"/>
          <a:stretch/>
        </p:blipFill>
        <p:spPr>
          <a:xfrm>
            <a:off x="4018935" y="0"/>
            <a:ext cx="1867710" cy="6896911"/>
          </a:xfr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8" t="1451" r="33816" b="-1451"/>
          <a:stretch/>
        </p:blipFill>
        <p:spPr>
          <a:xfrm>
            <a:off x="10372436" y="-37992"/>
            <a:ext cx="1806864" cy="70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5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"/>
          <a:stretch/>
        </p:blipFill>
        <p:spPr>
          <a:xfrm>
            <a:off x="7712364" y="3573831"/>
            <a:ext cx="4479636" cy="328123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-277" r="16787" b="277"/>
          <a:stretch/>
        </p:blipFill>
        <p:spPr>
          <a:xfrm>
            <a:off x="8845617" y="-101600"/>
            <a:ext cx="3489899" cy="348275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44379" y="6027003"/>
            <a:ext cx="2020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dirty="0" err="1">
                <a:latin typeface="Chilena" panose="00000500000000000000" pitchFamily="50" charset="0"/>
              </a:rPr>
              <a:t>nature</a:t>
            </a:r>
            <a:endParaRPr lang="en-US" sz="4800" dirty="0">
              <a:latin typeface="Chilena" panose="00000500000000000000" pitchFamily="50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8"/>
          <a:stretch/>
        </p:blipFill>
        <p:spPr>
          <a:xfrm>
            <a:off x="-139700" y="0"/>
            <a:ext cx="3855648" cy="25730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40CE9D6-CB8F-4AC7-B4D2-EDC8C381F6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0" t="10375" r="29015"/>
          <a:stretch/>
        </p:blipFill>
        <p:spPr>
          <a:xfrm>
            <a:off x="5183112" y="3586531"/>
            <a:ext cx="2366065" cy="32782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8" t="497" r="16195" b="3472"/>
          <a:stretch/>
        </p:blipFill>
        <p:spPr>
          <a:xfrm>
            <a:off x="0" y="2753196"/>
            <a:ext cx="4965591" cy="410186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160" y="0"/>
            <a:ext cx="4732839" cy="33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6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0" r="14463"/>
          <a:stretch/>
        </p:blipFill>
        <p:spPr>
          <a:xfrm>
            <a:off x="-79466" y="0"/>
            <a:ext cx="2368636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106653" y="6027003"/>
            <a:ext cx="2085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dirty="0">
                <a:latin typeface="Chilena" panose="00000500000000000000" pitchFamily="50" charset="0"/>
              </a:rPr>
              <a:t>culture</a:t>
            </a:r>
            <a:endParaRPr lang="en-US" sz="4800" dirty="0">
              <a:latin typeface="Chilena" panose="00000500000000000000" pitchFamily="50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/>
          <a:stretch/>
        </p:blipFill>
        <p:spPr>
          <a:xfrm>
            <a:off x="5575300" y="0"/>
            <a:ext cx="4133407" cy="2882605"/>
          </a:xfrm>
          <a:prstGeom prst="rect">
            <a:avLst/>
          </a:prstGeom>
        </p:spPr>
      </p:pic>
      <p:pic>
        <p:nvPicPr>
          <p:cNvPr id="7" name="Imagen 6" descr="Imagen que contiene bailarín, persona, deporte, rojo&#10;&#10;Descripción generada automáticamente">
            <a:extLst>
              <a:ext uri="{FF2B5EF4-FFF2-40B4-BE49-F238E27FC236}">
                <a16:creationId xmlns:a16="http://schemas.microsoft.com/office/drawing/2014/main" id="{4CAA829D-8677-4269-AEA7-5E04243E4D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7" t="-334" r="13140" b="334"/>
          <a:stretch/>
        </p:blipFill>
        <p:spPr>
          <a:xfrm>
            <a:off x="6235700" y="3049914"/>
            <a:ext cx="3454400" cy="380808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r="23699"/>
          <a:stretch/>
        </p:blipFill>
        <p:spPr>
          <a:xfrm>
            <a:off x="2435193" y="0"/>
            <a:ext cx="3000407" cy="2882605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8"/>
          <a:stretch/>
        </p:blipFill>
        <p:spPr>
          <a:xfrm>
            <a:off x="2435194" y="3049915"/>
            <a:ext cx="3660806" cy="3808086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9" r="26767"/>
          <a:stretch/>
        </p:blipFill>
        <p:spPr>
          <a:xfrm>
            <a:off x="9817100" y="0"/>
            <a:ext cx="251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r="37103"/>
          <a:stretch/>
        </p:blipFill>
        <p:spPr>
          <a:xfrm>
            <a:off x="8577476" y="0"/>
            <a:ext cx="3614524" cy="362725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855495" y="0"/>
            <a:ext cx="20585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dirty="0" err="1">
                <a:latin typeface="Chilena" panose="00000500000000000000" pitchFamily="50" charset="0"/>
              </a:rPr>
              <a:t>people</a:t>
            </a:r>
            <a:endParaRPr lang="en-US" sz="4800" dirty="0">
              <a:latin typeface="Chilena" panose="00000500000000000000" pitchFamily="50" charset="0"/>
            </a:endParaRPr>
          </a:p>
        </p:txBody>
      </p:sp>
      <p:pic>
        <p:nvPicPr>
          <p:cNvPr id="6" name="Imagen 5" descr="Imagen que contiene persona, carretera, exterior, montar&#10;&#10;Descripción generada automáticamente">
            <a:extLst>
              <a:ext uri="{FF2B5EF4-FFF2-40B4-BE49-F238E27FC236}">
                <a16:creationId xmlns:a16="http://schemas.microsoft.com/office/drawing/2014/main" id="{98FE9AAD-1439-4DE6-8B85-DA7C70BA7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006" y="0"/>
            <a:ext cx="4914072" cy="36272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66" y="-48847"/>
            <a:ext cx="3663404" cy="366340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95529"/>
            <a:ext cx="4333375" cy="325872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24"/>
          <a:stretch/>
        </p:blipFill>
        <p:spPr>
          <a:xfrm>
            <a:off x="7374506" y="3713877"/>
            <a:ext cx="2371217" cy="323074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6" r="23603"/>
          <a:stretch/>
        </p:blipFill>
        <p:spPr>
          <a:xfrm>
            <a:off x="9819114" y="3691557"/>
            <a:ext cx="2396521" cy="324344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1"/>
          <a:stretch/>
        </p:blipFill>
        <p:spPr>
          <a:xfrm>
            <a:off x="4406766" y="3721100"/>
            <a:ext cx="2889928" cy="313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3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3</Words>
  <Application>Microsoft Office PowerPoint</Application>
  <PresentationFormat>Panorámica</PresentationFormat>
  <Paragraphs>3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Chilena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Sebastian Andres Seisdedos Morales</dc:creator>
  <cp:lastModifiedBy>Oscar Iván Galvis Mora</cp:lastModifiedBy>
  <cp:revision>23</cp:revision>
  <dcterms:created xsi:type="dcterms:W3CDTF">2019-07-08T14:54:00Z</dcterms:created>
  <dcterms:modified xsi:type="dcterms:W3CDTF">2019-07-09T16:06:50Z</dcterms:modified>
</cp:coreProperties>
</file>