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30/06/2019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924102"/>
            <a:ext cx="9143999" cy="187743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Mokitinyane Nthimo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Food and Agriculture Organisation of the United Nations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Mokitinyane.Nthimo@fao.org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Landscape approach for enhancing mountain resilience</a:t>
            </a:r>
          </a:p>
          <a:p>
            <a:pPr algn="ctr"/>
            <a:r>
              <a:rPr lang="en-US" b="1" dirty="0" err="1" smtClean="0"/>
              <a:t>Pieve</a:t>
            </a:r>
            <a:r>
              <a:rPr lang="en-US" b="1" dirty="0" smtClean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/Ormea 02-18 July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5665324"/>
              </p:ext>
            </p:extLst>
          </p:nvPr>
        </p:nvGraphicFramePr>
        <p:xfrm>
          <a:off x="685800" y="523221"/>
          <a:ext cx="7948748" cy="262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187">
                  <a:extLst>
                    <a:ext uri="{9D8B030D-6E8A-4147-A177-3AD203B41FA5}">
                      <a16:colId xmlns:a16="http://schemas.microsoft.com/office/drawing/2014/main" val="1680714300"/>
                    </a:ext>
                  </a:extLst>
                </a:gridCol>
                <a:gridCol w="1872887">
                  <a:extLst>
                    <a:ext uri="{9D8B030D-6E8A-4147-A177-3AD203B41FA5}">
                      <a16:colId xmlns:a16="http://schemas.microsoft.com/office/drawing/2014/main" val="765259885"/>
                    </a:ext>
                  </a:extLst>
                </a:gridCol>
                <a:gridCol w="2495006">
                  <a:extLst>
                    <a:ext uri="{9D8B030D-6E8A-4147-A177-3AD203B41FA5}">
                      <a16:colId xmlns:a16="http://schemas.microsoft.com/office/drawing/2014/main" val="127403770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069481820"/>
                    </a:ext>
                  </a:extLst>
                </a:gridCol>
              </a:tblGrid>
              <a:tr h="642059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Degree obtained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of completion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68189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University of Lesotho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Bachelor</a:t>
                      </a:r>
                      <a:r>
                        <a:rPr lang="en-GB" baseline="0" dirty="0" smtClean="0"/>
                        <a:t> of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Biology &amp; Chemistry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5468"/>
                  </a:ext>
                </a:extLst>
              </a:tr>
              <a:tr h="702709">
                <a:tc>
                  <a:txBody>
                    <a:bodyPr/>
                    <a:lstStyle/>
                    <a:p>
                      <a:r>
                        <a:rPr lang="en-GB" dirty="0" smtClean="0"/>
                        <a:t>Rhodes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Master of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Fisheries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66865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of Witwatersrand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Master of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Public and Development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84514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139872"/>
              </p:ext>
            </p:extLst>
          </p:nvPr>
        </p:nvGraphicFramePr>
        <p:xfrm>
          <a:off x="685800" y="4019550"/>
          <a:ext cx="782955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714">
                  <a:extLst>
                    <a:ext uri="{9D8B030D-6E8A-4147-A177-3AD203B41FA5}">
                      <a16:colId xmlns:a16="http://schemas.microsoft.com/office/drawing/2014/main" val="1614496661"/>
                    </a:ext>
                  </a:extLst>
                </a:gridCol>
                <a:gridCol w="3540035">
                  <a:extLst>
                    <a:ext uri="{9D8B030D-6E8A-4147-A177-3AD203B41FA5}">
                      <a16:colId xmlns:a16="http://schemas.microsoft.com/office/drawing/2014/main" val="267342932"/>
                    </a:ext>
                  </a:extLst>
                </a:gridCol>
                <a:gridCol w="2166801">
                  <a:extLst>
                    <a:ext uri="{9D8B030D-6E8A-4147-A177-3AD203B41FA5}">
                      <a16:colId xmlns:a16="http://schemas.microsoft.com/office/drawing/2014/main" val="2824578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19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Food and Agriculture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Organisation (FAO)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Responsible for development,  management and coordination of the entire FAO programme in Lesotho, which comprises of a range of projects and programmes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2003 to 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89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Lesotho Highlands</a:t>
                      </a:r>
                      <a:r>
                        <a:rPr lang="en-GB" baseline="0" dirty="0" smtClean="0"/>
                        <a:t> Development Authority (LHDA)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Responsible for management of the Lesotho Highlands Fisheries</a:t>
                      </a:r>
                      <a:r>
                        <a:rPr lang="en-GB" baseline="0" dirty="0" smtClean="0"/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1998 to 2003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92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42622"/>
                  </a:ext>
                </a:extLst>
              </a:tr>
            </a:tbl>
          </a:graphicData>
        </a:graphic>
      </p:graphicFrame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Love reading</a:t>
            </a:r>
          </a:p>
          <a:p>
            <a:r>
              <a:rPr lang="it-IT" dirty="0" smtClean="0"/>
              <a:t>Enjoy hiking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800" b="1" dirty="0" smtClean="0"/>
              <a:t>Strengthening capacity for climate change adaptation through </a:t>
            </a:r>
            <a:r>
              <a:rPr lang="en-US" sz="2800" b="1" dirty="0"/>
              <a:t>support to the Integrated Watershed Management </a:t>
            </a:r>
            <a:r>
              <a:rPr lang="en-US" sz="2800" b="1" dirty="0" smtClean="0"/>
              <a:t>Programme</a:t>
            </a:r>
            <a:endParaRPr lang="en-US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Background</a:t>
            </a:r>
          </a:p>
          <a:p>
            <a:pPr lvl="1"/>
            <a:r>
              <a:rPr lang="en-US" dirty="0"/>
              <a:t>Aligned with the NRM, agriculture and food security related priorities of </a:t>
            </a:r>
            <a:r>
              <a:rPr lang="en-US" dirty="0" smtClean="0"/>
              <a:t>NAPA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Major interventions focused on development of technical capacity and demonstration of adaptation practices in three districts covering 3 livelihood </a:t>
            </a:r>
            <a:r>
              <a:rPr lang="en-US" dirty="0" smtClean="0"/>
              <a:t>zones (Mountains, Lowlands and </a:t>
            </a:r>
            <a:r>
              <a:rPr lang="en-US" dirty="0" err="1" smtClean="0"/>
              <a:t>Senqu</a:t>
            </a:r>
            <a:r>
              <a:rPr lang="en-US" dirty="0" smtClean="0"/>
              <a:t> river valley)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Project sites – </a:t>
            </a:r>
            <a:r>
              <a:rPr lang="en-US" dirty="0" err="1"/>
              <a:t>Mafeteng</a:t>
            </a:r>
            <a:r>
              <a:rPr lang="en-US" dirty="0"/>
              <a:t>, </a:t>
            </a:r>
            <a:r>
              <a:rPr lang="en-US" dirty="0" err="1"/>
              <a:t>Quthing</a:t>
            </a:r>
            <a:r>
              <a:rPr lang="en-US" dirty="0"/>
              <a:t> and </a:t>
            </a:r>
            <a:r>
              <a:rPr lang="en-US" dirty="0" err="1"/>
              <a:t>Thaba-Tseka</a:t>
            </a:r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Project objectives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land and water management practices and resource conservation measures to reduce vulnerability and enhance adaptive capacity </a:t>
            </a:r>
          </a:p>
          <a:p>
            <a:r>
              <a:rPr lang="en-US" dirty="0"/>
              <a:t>Strengthen diversified livelihood strategies – focusing on crops, livestock and agroforestry systems</a:t>
            </a:r>
            <a:endParaRPr lang="en-GB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Project Components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Strengthen technical capacities of staff and institutions on sustainable land and water management and climate resilient livelihoods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Assess vulnerability of livelihoods and impacts of climate change on land suitability and use  at the </a:t>
            </a:r>
            <a:r>
              <a:rPr lang="en-US" b="1" dirty="0"/>
              <a:t>watershed scale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Promote tested SLM/W practices to build resilience to climate risk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Strengthen diversified livelihood strategies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Disseminate best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(Optional)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299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Nthimo, Mokitinyane (FAOLS)</cp:lastModifiedBy>
  <cp:revision>85</cp:revision>
  <dcterms:created xsi:type="dcterms:W3CDTF">2014-07-05T09:11:12Z</dcterms:created>
  <dcterms:modified xsi:type="dcterms:W3CDTF">2019-06-30T13:25:33Z</dcterms:modified>
</cp:coreProperties>
</file>