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8" r:id="rId2"/>
    <p:sldId id="279" r:id="rId3"/>
    <p:sldId id="288" r:id="rId4"/>
    <p:sldId id="289" r:id="rId5"/>
    <p:sldId id="292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88"/>
    <a:srgbClr val="E3FF83"/>
    <a:srgbClr val="006600"/>
    <a:srgbClr val="00CC00"/>
    <a:srgbClr val="FF6600"/>
    <a:srgbClr val="FF66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91" y="82"/>
      </p:cViewPr>
      <p:guideLst>
        <p:guide orient="horz" pos="2720"/>
        <p:guide pos="2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0A46D-7C23-A74C-A927-950A7F23F9EF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C88D-BAEE-204A-9505-5212251818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20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09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60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88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10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8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1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4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16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8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5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34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88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BF72-1CFC-4EE4-AD29-9ECF34C8F35B}" type="datetimeFigureOut">
              <a:rPr lang="it-IT" smtClean="0"/>
              <a:t>28/09/2020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0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770213"/>
            <a:ext cx="9143999" cy="218521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3200" b="1" dirty="0">
                <a:latin typeface="+mn-lt"/>
              </a:rPr>
              <a:t>Personal </a:t>
            </a:r>
            <a:r>
              <a:rPr lang="it-IT" sz="3200" b="1" dirty="0" err="1">
                <a:latin typeface="+mn-lt"/>
              </a:rPr>
              <a:t>presentation</a:t>
            </a:r>
            <a:endParaRPr lang="it-IT" sz="3200" b="1" dirty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it-IT" sz="20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it-IT" sz="2800" dirty="0">
                <a:latin typeface="+mn-lt"/>
              </a:rPr>
              <a:t>Carmen Arias</a:t>
            </a:r>
          </a:p>
          <a:p>
            <a:pPr algn="ctr">
              <a:lnSpc>
                <a:spcPct val="100000"/>
              </a:lnSpc>
            </a:pPr>
            <a:r>
              <a:rPr lang="it-IT" sz="2800" dirty="0">
                <a:latin typeface="+mn-lt"/>
              </a:rPr>
              <a:t>Ministry of Foreign Affairs of Peru</a:t>
            </a:r>
          </a:p>
          <a:p>
            <a:pPr algn="ctr">
              <a:lnSpc>
                <a:spcPct val="100000"/>
              </a:lnSpc>
            </a:pPr>
            <a:r>
              <a:rPr lang="it-IT" sz="2800" dirty="0">
                <a:latin typeface="+mn-lt"/>
              </a:rPr>
              <a:t>Carmen.arias.cop20@gmail.com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" y="5529976"/>
            <a:ext cx="91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 </a:t>
            </a:r>
            <a:r>
              <a:rPr lang="it-IT" sz="2400" b="1" dirty="0"/>
              <a:t>IPROMO</a:t>
            </a:r>
            <a:r>
              <a:rPr lang="it-IT" b="1" dirty="0"/>
              <a:t> </a:t>
            </a:r>
            <a:endParaRPr lang="it-IT" dirty="0"/>
          </a:p>
          <a:p>
            <a:pPr algn="ctr"/>
            <a:r>
              <a:rPr lang="en-US" b="1" dirty="0"/>
              <a:t> </a:t>
            </a:r>
            <a:r>
              <a:rPr lang="en-US" b="1" i="1" dirty="0"/>
              <a:t>Mountains in a changing climate: Threats, challenges and opportunities</a:t>
            </a:r>
          </a:p>
          <a:p>
            <a:pPr algn="ctr"/>
            <a:r>
              <a:rPr lang="en-US" b="1" dirty="0"/>
              <a:t>28 September-09 October 2020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700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>
                <a:latin typeface="+mn-lt"/>
              </a:rPr>
              <a:t>Education</a:t>
            </a:r>
            <a:endParaRPr lang="it-IT" sz="2800" b="1" dirty="0"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685798" y="528358"/>
            <a:ext cx="7829552" cy="2663729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Lawyer and diplomat</a:t>
            </a:r>
          </a:p>
          <a:p>
            <a:r>
              <a:rPr lang="it-IT" dirty="0"/>
              <a:t>Student at Global Master of Arts Program at Fletcher School of Law and Diplomacy </a:t>
            </a:r>
          </a:p>
          <a:p>
            <a:r>
              <a:rPr lang="it-IT" dirty="0"/>
              <a:t>Master in international relations</a:t>
            </a:r>
            <a:r>
              <a:rPr lang="es-PE" dirty="0"/>
              <a:t>-Complutense de Madrid </a:t>
            </a:r>
            <a:r>
              <a:rPr lang="es-PE" dirty="0" err="1"/>
              <a:t>University</a:t>
            </a:r>
            <a:endParaRPr lang="es-PE" dirty="0"/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685798" y="4019488"/>
            <a:ext cx="7829552" cy="245673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Deputy Director for the OAS and hemispheric issues (since March 2020)</a:t>
            </a:r>
          </a:p>
          <a:p>
            <a:r>
              <a:rPr lang="it-IT" dirty="0"/>
              <a:t>Deputy Director for Global Environmental Affairs (2018-2020)</a:t>
            </a:r>
          </a:p>
          <a:p>
            <a:r>
              <a:rPr lang="it-IT" dirty="0"/>
              <a:t>Member of the Peruvian negotiation team on climate change (2013-2016)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-2" y="3287486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>
                <a:latin typeface="+mn-lt"/>
              </a:rPr>
              <a:t>Employment</a:t>
            </a:r>
            <a:r>
              <a:rPr lang="it-IT" sz="2800" b="1" dirty="0">
                <a:latin typeface="+mn-lt"/>
              </a:rPr>
              <a:t> and </a:t>
            </a:r>
            <a:r>
              <a:rPr lang="it-IT" sz="2800" b="1" dirty="0" err="1">
                <a:latin typeface="+mn-lt"/>
              </a:rPr>
              <a:t>main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>
                <a:latin typeface="+mn-lt"/>
              </a:rPr>
              <a:t>activities</a:t>
            </a:r>
            <a:endParaRPr lang="it-IT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719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>
                <a:latin typeface="+mn-lt"/>
              </a:rPr>
              <a:t>Other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>
                <a:latin typeface="+mn-lt"/>
              </a:rPr>
              <a:t>interests</a:t>
            </a:r>
            <a:r>
              <a:rPr lang="it-IT" sz="2800" b="1" dirty="0">
                <a:latin typeface="+mn-lt"/>
              </a:rPr>
              <a:t> (</a:t>
            </a:r>
            <a:r>
              <a:rPr lang="it-IT" sz="2800" b="1" dirty="0" err="1">
                <a:latin typeface="+mn-lt"/>
              </a:rPr>
              <a:t>volunteer</a:t>
            </a:r>
            <a:r>
              <a:rPr lang="it-IT" sz="2800" b="1" dirty="0">
                <a:latin typeface="+mn-lt"/>
              </a:rPr>
              <a:t> work, hobbies etc.)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79394" y="1722268"/>
            <a:ext cx="8035956" cy="4454695"/>
          </a:xfrm>
        </p:spPr>
        <p:txBody>
          <a:bodyPr/>
          <a:lstStyle/>
          <a:p>
            <a:pPr>
              <a:buFontTx/>
              <a:buChar char="-"/>
            </a:pPr>
            <a:r>
              <a:rPr lang="it-IT" dirty="0"/>
              <a:t>Gender equality </a:t>
            </a:r>
          </a:p>
          <a:p>
            <a:pPr marL="0" indent="0">
              <a:buNone/>
            </a:pPr>
            <a:r>
              <a:rPr lang="it-IT" dirty="0"/>
              <a:t>- Indigenous peoples rights</a:t>
            </a:r>
          </a:p>
          <a:p>
            <a:pPr marL="0" indent="0">
              <a:buNone/>
            </a:pPr>
            <a:r>
              <a:rPr lang="it-IT" dirty="0"/>
              <a:t>- Human rights </a:t>
            </a:r>
          </a:p>
        </p:txBody>
      </p:sp>
    </p:spTree>
    <p:extLst>
      <p:ext uri="{BB962C8B-B14F-4D97-AF65-F5344CB8AC3E}">
        <p14:creationId xmlns:p14="http://schemas.microsoft.com/office/powerpoint/2010/main" val="3305907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>
                <a:latin typeface="+mn-lt"/>
              </a:rPr>
              <a:t>Presentation of a project you are working on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035512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/>
              <a:t>Capstone project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dirty="0"/>
              <a:t>Linkage between climate change and social drivers: </a:t>
            </a:r>
          </a:p>
          <a:p>
            <a:r>
              <a:rPr lang="it-IT" dirty="0"/>
              <a:t> </a:t>
            </a:r>
            <a:r>
              <a:rPr lang="it-IT" u="sng" dirty="0"/>
              <a:t>Impact on the achievements of SDG</a:t>
            </a:r>
          </a:p>
          <a:p>
            <a:pPr marL="0" indent="0">
              <a:buNone/>
            </a:pPr>
            <a:r>
              <a:rPr lang="it-IT" dirty="0"/>
              <a:t>	poverty, food security    </a:t>
            </a:r>
          </a:p>
          <a:p>
            <a:r>
              <a:rPr lang="it-IT" u="sng" dirty="0"/>
              <a:t>Unequal capacity for adaptation</a:t>
            </a:r>
            <a:r>
              <a:rPr lang="it-IT" dirty="0"/>
              <a:t>: </a:t>
            </a:r>
          </a:p>
          <a:p>
            <a:pPr marL="0" indent="0" algn="just">
              <a:buNone/>
            </a:pPr>
            <a:r>
              <a:rPr lang="it-IT" dirty="0"/>
              <a:t>	impact on indigenous peoples and communities, 	in particular, those who are living in mountain 	areas</a:t>
            </a:r>
          </a:p>
          <a:p>
            <a:r>
              <a:rPr lang="it-IT" u="sng" dirty="0"/>
              <a:t>Empowering people and communities</a:t>
            </a:r>
          </a:p>
          <a:p>
            <a:pPr marL="0" indent="0">
              <a:buNone/>
            </a:pPr>
            <a:r>
              <a:rPr lang="it-IT" dirty="0"/>
              <a:t>            importance of including considerations of gender      	equality and human rights in the climate action</a:t>
            </a:r>
          </a:p>
          <a:p>
            <a:pPr lvl="1"/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07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for your attention!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286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spAutoFit/>
      </a:bodyPr>
      <a:lstStyle>
        <a:defPPr algn="ctr">
          <a:lnSpc>
            <a:spcPct val="100000"/>
          </a:lnSpc>
          <a:defRPr sz="2800" b="1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201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PowerPoint Presentation</vt:lpstr>
      <vt:lpstr>PowerPoint Presentation</vt:lpstr>
      <vt:lpstr>PowerPoint Presentation</vt:lpstr>
      <vt:lpstr>PowerPoint Presentation</vt:lpstr>
      <vt:lpstr>Thank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in the Alps</dc:title>
  <dc:creator>Bassignana Mauro</dc:creator>
  <cp:lastModifiedBy>carmenariasjune@outlook.com</cp:lastModifiedBy>
  <cp:revision>85</cp:revision>
  <dcterms:created xsi:type="dcterms:W3CDTF">2014-07-05T09:11:12Z</dcterms:created>
  <dcterms:modified xsi:type="dcterms:W3CDTF">2020-09-28T19:42:48Z</dcterms:modified>
</cp:coreProperties>
</file>