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media/image1.png" ContentType="image/png"/>
  <Override PartName="/ppt/media/image9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media/image6.png" ContentType="image/png"/>
  <Override PartName="/ppt/media/image7.emf" ContentType="image/x-emf"/>
  <Override PartName="/ppt/media/image8.emf" ContentType="image/x-emf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</p:sldIdLst>
  <p:sldSz cx="9144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85800" y="1122480"/>
            <a:ext cx="7772040" cy="2387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it-IT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85800" y="1122480"/>
            <a:ext cx="7772040" cy="2387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it-IT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85800" y="1122480"/>
            <a:ext cx="7772040" cy="2387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it-IT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85800" y="1122480"/>
            <a:ext cx="7772040" cy="2387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it-IT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85800" y="1122480"/>
            <a:ext cx="7772040" cy="2387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it-IT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85800" y="1122480"/>
            <a:ext cx="7772040" cy="2387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it-IT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685800" y="1122480"/>
            <a:ext cx="7772040" cy="2387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it-IT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subTitle"/>
          </p:nvPr>
        </p:nvSpPr>
        <p:spPr>
          <a:xfrm>
            <a:off x="685800" y="1122480"/>
            <a:ext cx="7772040" cy="11066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685800" y="1122480"/>
            <a:ext cx="7772040" cy="2387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it-IT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85800" y="1122480"/>
            <a:ext cx="7772040" cy="2387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it-IT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685800" y="1122480"/>
            <a:ext cx="7772040" cy="2387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it-IT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3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685800" y="1122480"/>
            <a:ext cx="7772040" cy="2387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it-IT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685800" y="1122480"/>
            <a:ext cx="7772040" cy="2387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it-IT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685800" y="1122480"/>
            <a:ext cx="7772040" cy="2387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it-IT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5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685800" y="1122480"/>
            <a:ext cx="7772040" cy="2387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it-IT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2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685800" y="1122480"/>
            <a:ext cx="7772040" cy="2387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it-IT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685800" y="1122480"/>
            <a:ext cx="7772040" cy="2387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it-IT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685800" y="1122480"/>
            <a:ext cx="7772040" cy="2387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it-IT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685800" y="1122480"/>
            <a:ext cx="7772040" cy="2387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it-IT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85800" y="1122480"/>
            <a:ext cx="7772040" cy="2387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it-IT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subTitle"/>
          </p:nvPr>
        </p:nvSpPr>
        <p:spPr>
          <a:xfrm>
            <a:off x="685800" y="1122480"/>
            <a:ext cx="7772040" cy="11066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685800" y="1122480"/>
            <a:ext cx="7772040" cy="2387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it-IT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685800" y="1122480"/>
            <a:ext cx="7772040" cy="2387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it-IT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4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685800" y="1122480"/>
            <a:ext cx="7772040" cy="2387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it-IT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685800" y="1122480"/>
            <a:ext cx="7772040" cy="2387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it-IT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685800" y="1122480"/>
            <a:ext cx="7772040" cy="2387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it-IT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6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685800" y="1122480"/>
            <a:ext cx="7772040" cy="2387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it-IT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0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1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2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3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85800" y="1122480"/>
            <a:ext cx="7772040" cy="2387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it-IT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85800" y="1122480"/>
            <a:ext cx="7772040" cy="2387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it-IT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685800" y="1122480"/>
            <a:ext cx="7772040" cy="11066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85800" y="1122480"/>
            <a:ext cx="7772040" cy="2387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it-IT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85800" y="1122480"/>
            <a:ext cx="7772040" cy="2387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it-IT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85800" y="1122480"/>
            <a:ext cx="7772040" cy="2387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it-IT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c88">
            <a:alpha val="22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it-IT" sz="4400" spc="-1" strike="noStrike">
                <a:solidFill>
                  <a:srgbClr val="000000"/>
                </a:solidFill>
                <a:latin typeface="Calibri Light"/>
              </a:rPr>
              <a:t>Fare clic per modificare lo stile del titolo</a:t>
            </a:r>
            <a:endParaRPr b="0" lang="it-IT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628560" y="1825560"/>
            <a:ext cx="7886520" cy="4350960"/>
          </a:xfrm>
          <a:prstGeom prst="rect">
            <a:avLst/>
          </a:prstGeom>
        </p:spPr>
        <p:txBody>
          <a:bodyPr>
            <a:noAutofit/>
          </a:bodyPr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it-IT" sz="2800" spc="-1" strike="noStrike">
                <a:solidFill>
                  <a:srgbClr val="000000"/>
                </a:solidFill>
                <a:latin typeface="Calibri"/>
              </a:rPr>
              <a:t>Fare clic per modificare stili del testo dello schema</a:t>
            </a:r>
            <a:endParaRPr b="0" lang="it-IT" sz="2800" spc="-1" strike="noStrike">
              <a:solidFill>
                <a:srgbClr val="000000"/>
              </a:solidFill>
              <a:latin typeface="Calibri"/>
            </a:endParaRPr>
          </a:p>
          <a:p>
            <a:pPr lvl="1" marL="6858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it-IT" sz="2400" spc="-1" strike="noStrike">
                <a:solidFill>
                  <a:srgbClr val="000000"/>
                </a:solidFill>
                <a:latin typeface="Calibri"/>
              </a:rPr>
              <a:t>Secondo livello</a:t>
            </a:r>
            <a:endParaRPr b="0" lang="it-IT" sz="24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it-IT" sz="2000" spc="-1" strike="noStrike">
                <a:solidFill>
                  <a:srgbClr val="000000"/>
                </a:solidFill>
                <a:latin typeface="Calibri"/>
              </a:rPr>
              <a:t>Terzo livello</a:t>
            </a:r>
            <a:endParaRPr b="0" lang="it-IT" sz="2000" spc="-1" strike="noStrike">
              <a:solidFill>
                <a:srgbClr val="000000"/>
              </a:solidFill>
              <a:latin typeface="Calibri"/>
            </a:endParaRPr>
          </a:p>
          <a:p>
            <a:pPr lvl="3" marL="16002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it-IT" sz="1800" spc="-1" strike="noStrike">
                <a:solidFill>
                  <a:srgbClr val="000000"/>
                </a:solidFill>
                <a:latin typeface="Calibri"/>
              </a:rPr>
              <a:t>Quarto livello</a:t>
            </a:r>
            <a:endParaRPr b="0" lang="it-IT" sz="1800" spc="-1" strike="noStrike">
              <a:solidFill>
                <a:srgbClr val="000000"/>
              </a:solidFill>
              <a:latin typeface="Calibri"/>
            </a:endParaRPr>
          </a:p>
          <a:p>
            <a:pPr lvl="4" marL="20574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it-IT" sz="1800" spc="-1" strike="noStrike">
                <a:solidFill>
                  <a:srgbClr val="000000"/>
                </a:solidFill>
                <a:latin typeface="Calibri"/>
              </a:rPr>
              <a:t>Quinto livello</a:t>
            </a:r>
            <a:endParaRPr b="0" lang="it-IT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628560" y="6356520"/>
            <a:ext cx="2057040" cy="36468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BB746CFC-5EF8-4C74-A26B-17D5DC791C2D}" type="datetime">
              <a:rPr b="0" lang="it-IT" sz="1200" spc="-1" strike="noStrike">
                <a:solidFill>
                  <a:srgbClr val="8b8b8b"/>
                </a:solidFill>
                <a:latin typeface="Calibri"/>
              </a:rPr>
              <a:t>22/09/20</a:t>
            </a:fld>
            <a:endParaRPr b="0" lang="it-IT" sz="12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029040" y="6356520"/>
            <a:ext cx="308592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it-IT" sz="2400" spc="-1" strike="noStrike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6458040" y="6356520"/>
            <a:ext cx="205704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2B18D51E-2864-4F2E-841E-162A40DBE60F}" type="slidenum">
              <a:rPr b="0" lang="it-IT" sz="1200" spc="-1" strike="noStrike">
                <a:solidFill>
                  <a:srgbClr val="8b8b8b"/>
                </a:solidFill>
                <a:latin typeface="Calibri"/>
              </a:rPr>
              <a:t>&lt;numero&gt;</a:t>
            </a:fld>
            <a:endParaRPr b="0" lang="it-IT" sz="12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c88">
            <a:alpha val="22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it-IT" sz="4400" spc="-1" strike="noStrike">
                <a:solidFill>
                  <a:srgbClr val="000000"/>
                </a:solidFill>
                <a:latin typeface="Calibri Light"/>
              </a:rPr>
              <a:t>Fare clic per modificare lo stile del titolo</a:t>
            </a:r>
            <a:endParaRPr b="0" lang="it-IT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628560" y="1825560"/>
            <a:ext cx="3885840" cy="4350960"/>
          </a:xfrm>
          <a:prstGeom prst="rect">
            <a:avLst/>
          </a:prstGeom>
        </p:spPr>
        <p:txBody>
          <a:bodyPr>
            <a:noAutofit/>
          </a:bodyPr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it-IT" sz="2800" spc="-1" strike="noStrike">
                <a:solidFill>
                  <a:srgbClr val="000000"/>
                </a:solidFill>
                <a:latin typeface="Calibri"/>
              </a:rPr>
              <a:t>Fare clic per modificare stili del testo dello schema</a:t>
            </a:r>
            <a:endParaRPr b="0" lang="it-IT" sz="2800" spc="-1" strike="noStrike">
              <a:solidFill>
                <a:srgbClr val="000000"/>
              </a:solidFill>
              <a:latin typeface="Calibri"/>
            </a:endParaRPr>
          </a:p>
          <a:p>
            <a:pPr lvl="1" marL="6858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it-IT" sz="2400" spc="-1" strike="noStrike">
                <a:solidFill>
                  <a:srgbClr val="000000"/>
                </a:solidFill>
                <a:latin typeface="Calibri"/>
              </a:rPr>
              <a:t>Secondo livello</a:t>
            </a:r>
            <a:endParaRPr b="0" lang="it-IT" sz="24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it-IT" sz="2000" spc="-1" strike="noStrike">
                <a:solidFill>
                  <a:srgbClr val="000000"/>
                </a:solidFill>
                <a:latin typeface="Calibri"/>
              </a:rPr>
              <a:t>Terzo livello</a:t>
            </a:r>
            <a:endParaRPr b="0" lang="it-IT" sz="2000" spc="-1" strike="noStrike">
              <a:solidFill>
                <a:srgbClr val="000000"/>
              </a:solidFill>
              <a:latin typeface="Calibri"/>
            </a:endParaRPr>
          </a:p>
          <a:p>
            <a:pPr lvl="3" marL="16002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it-IT" sz="1800" spc="-1" strike="noStrike">
                <a:solidFill>
                  <a:srgbClr val="000000"/>
                </a:solidFill>
                <a:latin typeface="Calibri"/>
              </a:rPr>
              <a:t>Quarto livello</a:t>
            </a:r>
            <a:endParaRPr b="0" lang="it-IT" sz="1800" spc="-1" strike="noStrike">
              <a:solidFill>
                <a:srgbClr val="000000"/>
              </a:solidFill>
              <a:latin typeface="Calibri"/>
            </a:endParaRPr>
          </a:p>
          <a:p>
            <a:pPr lvl="4" marL="20574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it-IT" sz="1800" spc="-1" strike="noStrike">
                <a:solidFill>
                  <a:srgbClr val="000000"/>
                </a:solidFill>
                <a:latin typeface="Calibri"/>
              </a:rPr>
              <a:t>Quinto livello</a:t>
            </a:r>
            <a:endParaRPr b="0" lang="it-IT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body"/>
          </p:nvPr>
        </p:nvSpPr>
        <p:spPr>
          <a:xfrm>
            <a:off x="4629240" y="1825560"/>
            <a:ext cx="3885840" cy="4350960"/>
          </a:xfrm>
          <a:prstGeom prst="rect">
            <a:avLst/>
          </a:prstGeom>
        </p:spPr>
        <p:txBody>
          <a:bodyPr>
            <a:noAutofit/>
          </a:bodyPr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it-IT" sz="2800" spc="-1" strike="noStrike">
                <a:solidFill>
                  <a:srgbClr val="000000"/>
                </a:solidFill>
                <a:latin typeface="Calibri"/>
              </a:rPr>
              <a:t>Fare clic per modificare stili del testo dello schema</a:t>
            </a:r>
            <a:endParaRPr b="0" lang="it-IT" sz="2800" spc="-1" strike="noStrike">
              <a:solidFill>
                <a:srgbClr val="000000"/>
              </a:solidFill>
              <a:latin typeface="Calibri"/>
            </a:endParaRPr>
          </a:p>
          <a:p>
            <a:pPr lvl="1" marL="6858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it-IT" sz="2400" spc="-1" strike="noStrike">
                <a:solidFill>
                  <a:srgbClr val="000000"/>
                </a:solidFill>
                <a:latin typeface="Calibri"/>
              </a:rPr>
              <a:t>Secondo livello</a:t>
            </a:r>
            <a:endParaRPr b="0" lang="it-IT" sz="24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it-IT" sz="2000" spc="-1" strike="noStrike">
                <a:solidFill>
                  <a:srgbClr val="000000"/>
                </a:solidFill>
                <a:latin typeface="Calibri"/>
              </a:rPr>
              <a:t>Terzo livello</a:t>
            </a:r>
            <a:endParaRPr b="0" lang="it-IT" sz="2000" spc="-1" strike="noStrike">
              <a:solidFill>
                <a:srgbClr val="000000"/>
              </a:solidFill>
              <a:latin typeface="Calibri"/>
            </a:endParaRPr>
          </a:p>
          <a:p>
            <a:pPr lvl="3" marL="16002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it-IT" sz="1800" spc="-1" strike="noStrike">
                <a:solidFill>
                  <a:srgbClr val="000000"/>
                </a:solidFill>
                <a:latin typeface="Calibri"/>
              </a:rPr>
              <a:t>Quarto livello</a:t>
            </a:r>
            <a:endParaRPr b="0" lang="it-IT" sz="1800" spc="-1" strike="noStrike">
              <a:solidFill>
                <a:srgbClr val="000000"/>
              </a:solidFill>
              <a:latin typeface="Calibri"/>
            </a:endParaRPr>
          </a:p>
          <a:p>
            <a:pPr lvl="4" marL="20574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it-IT" sz="1800" spc="-1" strike="noStrike">
                <a:solidFill>
                  <a:srgbClr val="000000"/>
                </a:solidFill>
                <a:latin typeface="Calibri"/>
              </a:rPr>
              <a:t>Quinto livello</a:t>
            </a:r>
            <a:endParaRPr b="0" lang="it-IT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dt"/>
          </p:nvPr>
        </p:nvSpPr>
        <p:spPr>
          <a:xfrm>
            <a:off x="628560" y="6356520"/>
            <a:ext cx="2057040" cy="36468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C4AB2D43-F67E-4DF9-8ED8-920C7D0E5279}" type="datetime">
              <a:rPr b="0" lang="it-IT" sz="1200" spc="-1" strike="noStrike">
                <a:solidFill>
                  <a:srgbClr val="8b8b8b"/>
                </a:solidFill>
                <a:latin typeface="Calibri"/>
              </a:rPr>
              <a:t>22/09/20</a:t>
            </a:fld>
            <a:endParaRPr b="0" lang="it-IT" sz="1200" spc="-1" strike="noStrike"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ftr"/>
          </p:nvPr>
        </p:nvSpPr>
        <p:spPr>
          <a:xfrm>
            <a:off x="3029040" y="6356520"/>
            <a:ext cx="308592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it-IT" sz="2400" spc="-1" strike="noStrike">
              <a:latin typeface="Times New Roman"/>
            </a:endParaRPr>
          </a:p>
        </p:txBody>
      </p:sp>
      <p:sp>
        <p:nvSpPr>
          <p:cNvPr id="46" name="PlaceHolder 6"/>
          <p:cNvSpPr>
            <a:spLocks noGrp="1"/>
          </p:cNvSpPr>
          <p:nvPr>
            <p:ph type="sldNum"/>
          </p:nvPr>
        </p:nvSpPr>
        <p:spPr>
          <a:xfrm>
            <a:off x="6458040" y="6356520"/>
            <a:ext cx="205704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0F184C7C-099D-4F2E-8EA3-6DA2A450FB98}" type="slidenum">
              <a:rPr b="0" lang="it-IT" sz="1200" spc="-1" strike="noStrike">
                <a:solidFill>
                  <a:srgbClr val="8b8b8b"/>
                </a:solidFill>
                <a:latin typeface="Calibri"/>
              </a:rPr>
              <a:t>1</a:t>
            </a:fld>
            <a:endParaRPr b="0" lang="it-IT" sz="12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c88">
            <a:alpha val="22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685800" y="1122480"/>
            <a:ext cx="7772040" cy="2387160"/>
          </a:xfrm>
          <a:prstGeom prst="rect">
            <a:avLst/>
          </a:prstGeom>
        </p:spPr>
        <p:txBody>
          <a:bodyPr anchor="b">
            <a:noAutofit/>
          </a:bodyPr>
          <a:p>
            <a:pPr algn="ctr">
              <a:lnSpc>
                <a:spcPct val="90000"/>
              </a:lnSpc>
            </a:pPr>
            <a:r>
              <a:rPr b="0" lang="it-IT" sz="6000" spc="-1" strike="noStrike">
                <a:solidFill>
                  <a:srgbClr val="000000"/>
                </a:solidFill>
                <a:latin typeface="Calibri Light"/>
              </a:rPr>
              <a:t>Fare clic per modificare lo stile del titolo</a:t>
            </a:r>
            <a:endParaRPr b="0" lang="it-IT" sz="6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dt"/>
          </p:nvPr>
        </p:nvSpPr>
        <p:spPr>
          <a:xfrm>
            <a:off x="628560" y="6356520"/>
            <a:ext cx="2057040" cy="36468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926E6C08-5AA6-43D3-9477-08EF3A25545E}" type="datetime">
              <a:rPr b="0" lang="it-IT" sz="1200" spc="-1" strike="noStrike">
                <a:solidFill>
                  <a:srgbClr val="8b8b8b"/>
                </a:solidFill>
                <a:latin typeface="Calibri"/>
              </a:rPr>
              <a:t>22/09/20</a:t>
            </a:fld>
            <a:endParaRPr b="0" lang="it-IT" sz="1200" spc="-1" strike="noStrike">
              <a:latin typeface="Times New Roman"/>
            </a:endParaRPr>
          </a:p>
        </p:txBody>
      </p:sp>
      <p:sp>
        <p:nvSpPr>
          <p:cNvPr id="85" name="PlaceHolder 3"/>
          <p:cNvSpPr>
            <a:spLocks noGrp="1"/>
          </p:cNvSpPr>
          <p:nvPr>
            <p:ph type="ftr"/>
          </p:nvPr>
        </p:nvSpPr>
        <p:spPr>
          <a:xfrm>
            <a:off x="3029040" y="6356520"/>
            <a:ext cx="308592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it-IT" sz="2400" spc="-1" strike="noStrike">
              <a:latin typeface="Times New Roman"/>
            </a:endParaRPr>
          </a:p>
        </p:txBody>
      </p:sp>
      <p:sp>
        <p:nvSpPr>
          <p:cNvPr id="86" name="PlaceHolder 4"/>
          <p:cNvSpPr>
            <a:spLocks noGrp="1"/>
          </p:cNvSpPr>
          <p:nvPr>
            <p:ph type="sldNum"/>
          </p:nvPr>
        </p:nvSpPr>
        <p:spPr>
          <a:xfrm>
            <a:off x="6458040" y="6356520"/>
            <a:ext cx="205704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5FC6D7F1-E41E-406F-8A14-3F5F88E14CE3}" type="slidenum">
              <a:rPr b="0" lang="it-IT" sz="1200" spc="-1" strike="noStrike">
                <a:solidFill>
                  <a:srgbClr val="8b8b8b"/>
                </a:solidFill>
                <a:latin typeface="Calibri"/>
              </a:rPr>
              <a:t>1</a:t>
            </a:fld>
            <a:endParaRPr b="0" lang="it-IT" sz="1200" spc="-1" strike="noStrike">
              <a:latin typeface="Times New Roman"/>
            </a:endParaRPr>
          </a:p>
        </p:txBody>
      </p:sp>
      <p:sp>
        <p:nvSpPr>
          <p:cNvPr id="87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800" spc="-1" strike="noStrike">
                <a:solidFill>
                  <a:srgbClr val="000000"/>
                </a:solidFill>
                <a:latin typeface="Calibri"/>
              </a:rPr>
              <a:t>Fai clic per modificare il formato del testo della struttura</a:t>
            </a:r>
            <a:endParaRPr b="0" lang="it-IT" sz="28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2000" spc="-1" strike="noStrike">
                <a:solidFill>
                  <a:srgbClr val="000000"/>
                </a:solidFill>
                <a:latin typeface="Calibri"/>
              </a:rPr>
              <a:t>Secondo livello struttura</a:t>
            </a:r>
            <a:endParaRPr b="0" lang="it-IT" sz="20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pc="-1" strike="noStrike">
                <a:solidFill>
                  <a:srgbClr val="000000"/>
                </a:solidFill>
                <a:latin typeface="Calibri"/>
              </a:rPr>
              <a:t>Terzo livello struttura</a:t>
            </a:r>
            <a:endParaRPr b="0" lang="it-IT" sz="18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1800" spc="-1" strike="noStrike">
                <a:solidFill>
                  <a:srgbClr val="000000"/>
                </a:solidFill>
                <a:latin typeface="Calibri"/>
              </a:rPr>
              <a:t>Quarto livello struttura</a:t>
            </a:r>
            <a:endParaRPr b="0" lang="it-IT" sz="18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000" spc="-1" strike="noStrike">
                <a:solidFill>
                  <a:srgbClr val="000000"/>
                </a:solidFill>
                <a:latin typeface="Calibri"/>
              </a:rPr>
              <a:t>Quinto livello struttura</a:t>
            </a:r>
            <a:endParaRPr b="0" lang="it-IT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000" spc="-1" strike="noStrike">
                <a:solidFill>
                  <a:srgbClr val="000000"/>
                </a:solidFill>
                <a:latin typeface="Calibri"/>
              </a:rPr>
              <a:t>Sesto livello struttura</a:t>
            </a:r>
            <a:endParaRPr b="0" lang="it-IT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000" spc="-1" strike="noStrike">
                <a:solidFill>
                  <a:srgbClr val="000000"/>
                </a:solidFill>
                <a:latin typeface="Calibri"/>
              </a:rPr>
              <a:t>Settimo livello struttura</a:t>
            </a:r>
            <a:endParaRPr b="0" lang="it-IT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7.emf"/><Relationship Id="rId2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8.emf"/><Relationship Id="rId2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26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e2f0d9">
            <a:alpha val="22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CustomShape 1"/>
          <p:cNvSpPr/>
          <p:nvPr/>
        </p:nvSpPr>
        <p:spPr>
          <a:xfrm>
            <a:off x="360" y="932400"/>
            <a:ext cx="9143640" cy="2163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spAutoFit/>
          </a:bodyPr>
          <a:p>
            <a:pPr algn="ctr">
              <a:lnSpc>
                <a:spcPct val="100000"/>
              </a:lnSpc>
            </a:pPr>
            <a:r>
              <a:rPr b="1" lang="it-IT" sz="3200" spc="-1" strike="noStrike">
                <a:solidFill>
                  <a:srgbClr val="000000"/>
                </a:solidFill>
                <a:latin typeface="Calibri"/>
              </a:rPr>
              <a:t>Personal presentation</a:t>
            </a:r>
            <a:endParaRPr b="0" lang="it-IT" sz="3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it-IT" sz="3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it-IT" sz="2400" spc="-1" strike="noStrike">
                <a:solidFill>
                  <a:srgbClr val="000000"/>
                </a:solidFill>
                <a:latin typeface="Calibri"/>
              </a:rPr>
              <a:t>Francesca Bussola</a:t>
            </a:r>
            <a:endParaRPr b="0" lang="it-IT" sz="2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it-IT" sz="2000" spc="-1" strike="noStrike">
                <a:solidFill>
                  <a:srgbClr val="000000"/>
                </a:solidFill>
                <a:latin typeface="Calibri"/>
              </a:rPr>
              <a:t>Forest and Fauna  Service</a:t>
            </a:r>
            <a:endParaRPr b="0" lang="it-IT" sz="2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it-IT" sz="2000" spc="-1" strike="noStrike">
                <a:solidFill>
                  <a:srgbClr val="000000"/>
                </a:solidFill>
                <a:latin typeface="Calibri"/>
              </a:rPr>
              <a:t>of the Autonomous Province of Trento</a:t>
            </a:r>
            <a:endParaRPr b="0" lang="it-IT" sz="2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it-IT" sz="2000" spc="-1" strike="noStrike">
                <a:solidFill>
                  <a:srgbClr val="000000"/>
                </a:solidFill>
                <a:latin typeface="Calibri"/>
              </a:rPr>
              <a:t>francesca.bussola@provincia.tn.it</a:t>
            </a:r>
            <a:endParaRPr b="0" lang="it-IT" sz="2000" spc="-1" strike="noStrike">
              <a:latin typeface="Arial"/>
            </a:endParaRPr>
          </a:p>
        </p:txBody>
      </p:sp>
      <p:sp>
        <p:nvSpPr>
          <p:cNvPr id="125" name="CustomShape 2"/>
          <p:cNvSpPr/>
          <p:nvPr/>
        </p:nvSpPr>
        <p:spPr>
          <a:xfrm>
            <a:off x="0" y="5529960"/>
            <a:ext cx="9143640" cy="1004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it-IT" sz="18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1" lang="it-IT" sz="2400" spc="-1" strike="noStrike">
                <a:solidFill>
                  <a:srgbClr val="000000"/>
                </a:solidFill>
                <a:latin typeface="Calibri"/>
              </a:rPr>
              <a:t>IPROMO</a:t>
            </a:r>
            <a:r>
              <a:rPr b="1" lang="it-IT" sz="1800" spc="-1" strike="noStrike">
                <a:solidFill>
                  <a:srgbClr val="000000"/>
                </a:solidFill>
                <a:latin typeface="Calibri"/>
              </a:rPr>
              <a:t> </a:t>
            </a:r>
            <a:endParaRPr b="0" lang="it-IT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it-IT" sz="18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1" i="1" lang="it-IT" sz="1800" spc="-1" strike="noStrike">
                <a:solidFill>
                  <a:srgbClr val="000000"/>
                </a:solidFill>
                <a:latin typeface="Calibri"/>
              </a:rPr>
              <a:t>Mountains in a changing climate: Threats, challenges and opportunities</a:t>
            </a:r>
            <a:endParaRPr b="0" lang="it-IT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it-IT" sz="1800" spc="-1" strike="noStrike">
                <a:solidFill>
                  <a:srgbClr val="000000"/>
                </a:solidFill>
                <a:latin typeface="Calibri"/>
              </a:rPr>
              <a:t>28 September-09 October 2020</a:t>
            </a:r>
            <a:endParaRPr b="0" lang="it-IT" sz="1800" spc="-1" strike="noStrike">
              <a:latin typeface="Arial"/>
            </a:endParaRPr>
          </a:p>
        </p:txBody>
      </p:sp>
      <p:pic>
        <p:nvPicPr>
          <p:cNvPr id="126" name="" descr=""/>
          <p:cNvPicPr/>
          <p:nvPr/>
        </p:nvPicPr>
        <p:blipFill>
          <a:blip r:embed="rId1"/>
          <a:stretch/>
        </p:blipFill>
        <p:spPr>
          <a:xfrm>
            <a:off x="3582000" y="3276000"/>
            <a:ext cx="1980000" cy="22107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e2f0d9">
            <a:alpha val="22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CustomShape 1"/>
          <p:cNvSpPr/>
          <p:nvPr/>
        </p:nvSpPr>
        <p:spPr>
          <a:xfrm>
            <a:off x="0" y="145800"/>
            <a:ext cx="9143640" cy="518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spAutoFit/>
          </a:bodyPr>
          <a:p>
            <a:pPr algn="ctr">
              <a:lnSpc>
                <a:spcPct val="100000"/>
              </a:lnSpc>
            </a:pPr>
            <a:r>
              <a:rPr b="1" lang="it-IT" sz="2800" spc="-1" strike="noStrike">
                <a:solidFill>
                  <a:srgbClr val="000000"/>
                </a:solidFill>
                <a:latin typeface="Calibri"/>
              </a:rPr>
              <a:t>Education</a:t>
            </a:r>
            <a:endParaRPr b="0" lang="it-IT" sz="2800" spc="-1" strike="noStrike">
              <a:latin typeface="Arial"/>
            </a:endParaRPr>
          </a:p>
        </p:txBody>
      </p:sp>
      <p:sp>
        <p:nvSpPr>
          <p:cNvPr id="128" name="TextShape 2"/>
          <p:cNvSpPr txBox="1"/>
          <p:nvPr/>
        </p:nvSpPr>
        <p:spPr>
          <a:xfrm>
            <a:off x="685800" y="816480"/>
            <a:ext cx="7829280" cy="266328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800" spc="-1" strike="noStrike">
                <a:solidFill>
                  <a:srgbClr val="000000"/>
                </a:solidFill>
                <a:latin typeface="Calibri"/>
                <a:ea typeface="Microsoft YaHei"/>
              </a:rPr>
              <a:t>Bachelor’s degree in </a:t>
            </a:r>
            <a:r>
              <a:rPr b="1" lang="it-IT" sz="2800" spc="-1" strike="noStrike">
                <a:solidFill>
                  <a:srgbClr val="000000"/>
                </a:solidFill>
                <a:latin typeface="Calibri"/>
                <a:ea typeface="Microsoft YaHei"/>
              </a:rPr>
              <a:t>natural science</a:t>
            </a:r>
            <a:r>
              <a:rPr b="0" lang="it-IT" sz="2800" spc="-1" strike="noStrike">
                <a:solidFill>
                  <a:srgbClr val="000000"/>
                </a:solidFill>
                <a:latin typeface="Calibri"/>
                <a:ea typeface="Microsoft YaHei"/>
              </a:rPr>
              <a:t> at the University of Parma, Italy (2011)</a:t>
            </a:r>
            <a:endParaRPr b="0" lang="it-IT" sz="2800" spc="-1" strike="noStrike">
              <a:solidFill>
                <a:srgbClr val="0e4194"/>
              </a:solidFill>
              <a:latin typeface="Calibri"/>
            </a:endParaRPr>
          </a:p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800" spc="-1" strike="noStrike">
                <a:solidFill>
                  <a:srgbClr val="000000"/>
                </a:solidFill>
                <a:latin typeface="Calibri"/>
                <a:ea typeface="Microsoft YaHei"/>
              </a:rPr>
              <a:t>Master’s degree in </a:t>
            </a:r>
            <a:r>
              <a:rPr b="1" lang="it-IT" sz="2800" spc="-1" strike="noStrike">
                <a:solidFill>
                  <a:srgbClr val="000000"/>
                </a:solidFill>
                <a:latin typeface="Calibri"/>
                <a:ea typeface="Microsoft YaHei"/>
              </a:rPr>
              <a:t>natural science</a:t>
            </a:r>
            <a:r>
              <a:rPr b="0" lang="it-IT" sz="2800" spc="-1" strike="noStrike">
                <a:solidFill>
                  <a:srgbClr val="000000"/>
                </a:solidFill>
                <a:latin typeface="Calibri"/>
                <a:ea typeface="Microsoft YaHei"/>
              </a:rPr>
              <a:t> at the University of Milan, Italy (2014)</a:t>
            </a:r>
            <a:endParaRPr b="0" lang="it-IT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9" name="TextShape 3"/>
          <p:cNvSpPr txBox="1"/>
          <p:nvPr/>
        </p:nvSpPr>
        <p:spPr>
          <a:xfrm>
            <a:off x="685800" y="4019400"/>
            <a:ext cx="8098200" cy="245628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800" spc="-1" strike="noStrike">
                <a:solidFill>
                  <a:srgbClr val="000000"/>
                </a:solidFill>
                <a:latin typeface="Calibri"/>
              </a:rPr>
              <a:t>Technician</a:t>
            </a:r>
            <a:r>
              <a:rPr b="0" lang="it-IT" sz="1100" spc="-1" strike="noStrike">
                <a:solidFill>
                  <a:srgbClr val="000000"/>
                </a:solidFill>
                <a:latin typeface="Calibri"/>
                <a:ea typeface="Microsoft YaHei"/>
              </a:rPr>
              <a:t> </a:t>
            </a:r>
            <a:r>
              <a:rPr b="0" lang="it-IT" sz="2800" spc="-1" strike="noStrike">
                <a:solidFill>
                  <a:srgbClr val="000000"/>
                </a:solidFill>
                <a:latin typeface="Calibri"/>
              </a:rPr>
              <a:t>by the </a:t>
            </a:r>
            <a:r>
              <a:rPr b="1" lang="it-IT" sz="2800" spc="-1" strike="noStrike">
                <a:solidFill>
                  <a:srgbClr val="000000"/>
                </a:solidFill>
                <a:latin typeface="Calibri"/>
              </a:rPr>
              <a:t>Research and Innovation Centre</a:t>
            </a:r>
            <a:r>
              <a:rPr b="0" lang="it-IT" sz="2800" spc="-1" strike="noStrike">
                <a:solidFill>
                  <a:srgbClr val="000000"/>
                </a:solidFill>
                <a:latin typeface="Calibri"/>
              </a:rPr>
              <a:t> of Edmund Mach Foundation, Trento (Italy)</a:t>
            </a:r>
            <a:endParaRPr b="0" lang="it-IT" sz="2800" spc="-1" strike="noStrike">
              <a:solidFill>
                <a:srgbClr val="000000"/>
              </a:solidFill>
              <a:latin typeface="Calibri"/>
            </a:endParaRPr>
          </a:p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800" spc="-1" strike="noStrike">
                <a:solidFill>
                  <a:srgbClr val="000000"/>
                </a:solidFill>
                <a:latin typeface="Calibri"/>
                <a:ea typeface="Microsoft YaHei"/>
              </a:rPr>
              <a:t>Public officer by the </a:t>
            </a:r>
            <a:r>
              <a:rPr b="1" lang="it-IT" sz="2800" spc="-1" strike="noStrike">
                <a:solidFill>
                  <a:srgbClr val="000000"/>
                </a:solidFill>
                <a:latin typeface="Calibri"/>
                <a:ea typeface="Microsoft YaHei"/>
              </a:rPr>
              <a:t>Forest and Fauna Service of Trento</a:t>
            </a:r>
            <a:r>
              <a:rPr b="0" lang="it-IT" sz="2800" spc="-1" strike="noStrike">
                <a:solidFill>
                  <a:srgbClr val="000000"/>
                </a:solidFill>
                <a:latin typeface="Calibri"/>
                <a:ea typeface="Microsoft YaHei"/>
              </a:rPr>
              <a:t> (Italy) – project manager of InnoForESt Horizon 2020 </a:t>
            </a:r>
            <a:endParaRPr b="0" lang="it-IT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0" name="CustomShape 4"/>
          <p:cNvSpPr/>
          <p:nvPr/>
        </p:nvSpPr>
        <p:spPr>
          <a:xfrm>
            <a:off x="0" y="3289320"/>
            <a:ext cx="9143640" cy="518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spAutoFit/>
          </a:bodyPr>
          <a:p>
            <a:pPr algn="ctr">
              <a:lnSpc>
                <a:spcPct val="100000"/>
              </a:lnSpc>
            </a:pPr>
            <a:r>
              <a:rPr b="1" lang="it-IT" sz="2800" spc="-1" strike="noStrike">
                <a:solidFill>
                  <a:srgbClr val="000000"/>
                </a:solidFill>
                <a:latin typeface="Calibri"/>
              </a:rPr>
              <a:t>Employment and main activities</a:t>
            </a:r>
            <a:endParaRPr b="0" lang="it-IT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e2f0d9">
            <a:alpha val="22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CustomShape 1"/>
          <p:cNvSpPr/>
          <p:nvPr/>
        </p:nvSpPr>
        <p:spPr>
          <a:xfrm>
            <a:off x="360" y="345240"/>
            <a:ext cx="9143640" cy="518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spAutoFit/>
          </a:bodyPr>
          <a:p>
            <a:pPr algn="ctr">
              <a:lnSpc>
                <a:spcPct val="100000"/>
              </a:lnSpc>
            </a:pPr>
            <a:r>
              <a:rPr b="1" lang="it-IT" sz="2800" spc="-1" strike="noStrike">
                <a:solidFill>
                  <a:srgbClr val="000000"/>
                </a:solidFill>
                <a:latin typeface="Calibri"/>
              </a:rPr>
              <a:t>Other interests (volunteer work, hobbies etc.)</a:t>
            </a:r>
            <a:endParaRPr b="0" lang="it-IT" sz="2800" spc="-1" strike="noStrike">
              <a:latin typeface="Arial"/>
            </a:endParaRPr>
          </a:p>
        </p:txBody>
      </p:sp>
      <p:sp>
        <p:nvSpPr>
          <p:cNvPr id="132" name="TextShape 2"/>
          <p:cNvSpPr txBox="1"/>
          <p:nvPr/>
        </p:nvSpPr>
        <p:spPr>
          <a:xfrm>
            <a:off x="628560" y="1265040"/>
            <a:ext cx="7886520" cy="43509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800" spc="-1" strike="noStrike">
                <a:solidFill>
                  <a:srgbClr val="000000"/>
                </a:solidFill>
                <a:latin typeface="Calibri"/>
              </a:rPr>
              <a:t>Gardening, music, natural world and National Geographic reading</a:t>
            </a:r>
            <a:endParaRPr b="0" lang="it-IT" sz="2800" spc="-1" strike="noStrike">
              <a:solidFill>
                <a:srgbClr val="000000"/>
              </a:solidFill>
              <a:latin typeface="Calibri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800" spc="-1" strike="noStrike">
                <a:solidFill>
                  <a:srgbClr val="000000"/>
                </a:solidFill>
                <a:latin typeface="Calibri"/>
              </a:rPr>
              <a:t>I had been volunteer in the dogshome of Trento for years</a:t>
            </a:r>
            <a:endParaRPr b="0" lang="it-IT" sz="2800" spc="-1" strike="noStrike">
              <a:solidFill>
                <a:srgbClr val="000000"/>
              </a:solidFill>
              <a:latin typeface="Calibri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800" spc="-1" strike="noStrike">
                <a:solidFill>
                  <a:srgbClr val="000000"/>
                </a:solidFill>
                <a:latin typeface="Calibri"/>
              </a:rPr>
              <a:t>Supporter of Greenpeace and One World Onlus</a:t>
            </a:r>
            <a:endParaRPr b="0" lang="it-IT" sz="2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33" name="" descr=""/>
          <p:cNvPicPr/>
          <p:nvPr/>
        </p:nvPicPr>
        <p:blipFill>
          <a:blip r:embed="rId1"/>
          <a:stretch/>
        </p:blipFill>
        <p:spPr>
          <a:xfrm>
            <a:off x="5256000" y="4536000"/>
            <a:ext cx="1396800" cy="1396800"/>
          </a:xfrm>
          <a:prstGeom prst="rect">
            <a:avLst/>
          </a:prstGeom>
          <a:ln>
            <a:noFill/>
          </a:ln>
        </p:spPr>
      </p:pic>
      <p:pic>
        <p:nvPicPr>
          <p:cNvPr id="134" name="" descr=""/>
          <p:cNvPicPr/>
          <p:nvPr/>
        </p:nvPicPr>
        <p:blipFill>
          <a:blip r:embed="rId2"/>
          <a:stretch/>
        </p:blipFill>
        <p:spPr>
          <a:xfrm>
            <a:off x="2520000" y="4532400"/>
            <a:ext cx="2592000" cy="1731600"/>
          </a:xfrm>
          <a:prstGeom prst="rect">
            <a:avLst/>
          </a:prstGeom>
          <a:ln>
            <a:noFill/>
          </a:ln>
        </p:spPr>
      </p:pic>
      <p:pic>
        <p:nvPicPr>
          <p:cNvPr id="135" name="" descr=""/>
          <p:cNvPicPr/>
          <p:nvPr/>
        </p:nvPicPr>
        <p:blipFill>
          <a:blip r:embed="rId3"/>
          <a:stretch/>
        </p:blipFill>
        <p:spPr>
          <a:xfrm>
            <a:off x="504000" y="3816000"/>
            <a:ext cx="2520000" cy="1405080"/>
          </a:xfrm>
          <a:prstGeom prst="rect">
            <a:avLst/>
          </a:prstGeom>
          <a:ln>
            <a:noFill/>
          </a:ln>
        </p:spPr>
      </p:pic>
      <p:pic>
        <p:nvPicPr>
          <p:cNvPr id="136" name="" descr=""/>
          <p:cNvPicPr/>
          <p:nvPr/>
        </p:nvPicPr>
        <p:blipFill>
          <a:blip r:embed="rId4"/>
          <a:stretch/>
        </p:blipFill>
        <p:spPr>
          <a:xfrm>
            <a:off x="6696000" y="4104000"/>
            <a:ext cx="2016000" cy="10414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e2f0d9">
            <a:alpha val="22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TextShape 1"/>
          <p:cNvSpPr txBox="1"/>
          <p:nvPr/>
        </p:nvSpPr>
        <p:spPr>
          <a:xfrm>
            <a:off x="432000" y="288000"/>
            <a:ext cx="8083440" cy="597600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marL="432000" indent="-324000" algn="ctr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it-IT" sz="2800" spc="-1" strike="noStrike">
                <a:solidFill>
                  <a:srgbClr val="000000"/>
                </a:solidFill>
                <a:latin typeface="Calibri"/>
              </a:rPr>
              <a:t>InnoForESt (2017-2020)</a:t>
            </a:r>
            <a:endParaRPr b="0" lang="it-IT" sz="2800" spc="-1" strike="noStrike">
              <a:solidFill>
                <a:srgbClr val="000000"/>
              </a:solidFill>
              <a:latin typeface="Calibri"/>
            </a:endParaRPr>
          </a:p>
          <a:p>
            <a:pPr marL="432000" indent="-324000" algn="ctr"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it-IT" sz="2800" spc="-1" strike="noStrike">
              <a:solidFill>
                <a:srgbClr val="000000"/>
              </a:solidFill>
              <a:latin typeface="Calibri"/>
            </a:endParaRPr>
          </a:p>
          <a:p>
            <a:pPr marL="432000" indent="-324000" algn="ctr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000" spc="-1" strike="noStrike">
                <a:solidFill>
                  <a:srgbClr val="000000"/>
                </a:solidFill>
                <a:latin typeface="Calibri"/>
              </a:rPr>
              <a:t>Smart information, governance and business Innovations for sustainable supply and payment mechanism for Forest Ecosystem Service</a:t>
            </a:r>
            <a:endParaRPr b="0" lang="it-IT" sz="20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38" name="" descr=""/>
          <p:cNvPicPr/>
          <p:nvPr/>
        </p:nvPicPr>
        <p:blipFill>
          <a:blip r:embed="rId1"/>
          <a:stretch/>
        </p:blipFill>
        <p:spPr>
          <a:xfrm>
            <a:off x="1914120" y="1980000"/>
            <a:ext cx="5315760" cy="41619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e2f0d9">
            <a:alpha val="22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TextShape 1"/>
          <p:cNvSpPr txBox="1"/>
          <p:nvPr/>
        </p:nvSpPr>
        <p:spPr>
          <a:xfrm>
            <a:off x="628560" y="1717560"/>
            <a:ext cx="7886520" cy="43509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endParaRPr b="0" lang="it-IT" sz="2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40" name="" descr=""/>
          <p:cNvPicPr/>
          <p:nvPr/>
        </p:nvPicPr>
        <p:blipFill>
          <a:blip r:embed="rId1"/>
          <a:srcRect l="0" t="0" r="0" b="3191"/>
          <a:stretch/>
        </p:blipFill>
        <p:spPr>
          <a:xfrm>
            <a:off x="135000" y="1044000"/>
            <a:ext cx="8874000" cy="48240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e2f0d9">
            <a:alpha val="22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TextShape 1"/>
          <p:cNvSpPr txBox="1"/>
          <p:nvPr/>
        </p:nvSpPr>
        <p:spPr>
          <a:xfrm>
            <a:off x="628560" y="1825560"/>
            <a:ext cx="7886520" cy="43509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endParaRPr b="0" lang="it-IT" sz="2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42" name="" descr=""/>
          <p:cNvPicPr/>
          <p:nvPr/>
        </p:nvPicPr>
        <p:blipFill>
          <a:blip r:embed="rId1"/>
          <a:srcRect l="0" t="0" r="0" b="3067"/>
          <a:stretch/>
        </p:blipFill>
        <p:spPr>
          <a:xfrm>
            <a:off x="206640" y="936000"/>
            <a:ext cx="8731080" cy="4751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" descr=""/>
          <p:cNvPicPr/>
          <p:nvPr/>
        </p:nvPicPr>
        <p:blipFill>
          <a:blip r:embed="rId1"/>
          <a:stretch/>
        </p:blipFill>
        <p:spPr>
          <a:xfrm>
            <a:off x="-676080" y="-13320"/>
            <a:ext cx="10324080" cy="6907320"/>
          </a:xfrm>
          <a:prstGeom prst="rect">
            <a:avLst/>
          </a:prstGeom>
          <a:ln>
            <a:noFill/>
          </a:ln>
        </p:spPr>
      </p:pic>
      <p:sp>
        <p:nvSpPr>
          <p:cNvPr id="144" name="TextShape 1"/>
          <p:cNvSpPr txBox="1"/>
          <p:nvPr/>
        </p:nvSpPr>
        <p:spPr>
          <a:xfrm>
            <a:off x="685800" y="-443160"/>
            <a:ext cx="7772040" cy="23871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>
              <a:lnSpc>
                <a:spcPct val="90000"/>
              </a:lnSpc>
            </a:pPr>
            <a:r>
              <a:rPr b="0" lang="it-IT" sz="4800" spc="-1" strike="noStrike">
                <a:solidFill>
                  <a:srgbClr val="ffffff"/>
                </a:solidFill>
                <a:latin typeface="Calibri Light"/>
              </a:rPr>
              <a:t>Thank for your attention!</a:t>
            </a:r>
            <a:endParaRPr b="0" lang="it-IT" sz="4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45" name="TextShape 2"/>
          <p:cNvSpPr txBox="1"/>
          <p:nvPr/>
        </p:nvSpPr>
        <p:spPr>
          <a:xfrm>
            <a:off x="1143000" y="3602160"/>
            <a:ext cx="6857640" cy="165528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algn="ctr"/>
            <a:endParaRPr b="0" lang="it-IT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688</TotalTime>
  <Application>LibreOffice/6.3.3.2$Windows_X86_64 LibreOffice_project/a64200df03143b798afd1ec74a12ab50359878ed</Application>
  <Words>69</Words>
  <Paragraphs>16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2014-07-05T09:11:12Z</dcterms:created>
  <dc:creator>Bassignana Mauro</dc:creator>
  <dc:description/>
  <dc:language>it-IT</dc:language>
  <cp:lastModifiedBy/>
  <dcterms:modified xsi:type="dcterms:W3CDTF">2020-09-22T09:26:10Z</dcterms:modified>
  <cp:revision>82</cp:revision>
  <dc:subject/>
  <dc:title>Agriculture in the Alps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Presentazione su schermo (4:3)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7</vt:i4>
  </property>
</Properties>
</file>