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-1512" y="-288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93324"/>
            <a:ext cx="9143999" cy="193899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Álvaro Poo 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GEF </a:t>
            </a:r>
            <a:r>
              <a:rPr lang="it-IT" sz="2000" dirty="0" smtClean="0">
                <a:latin typeface="+mn-lt"/>
              </a:rPr>
              <a:t>proyect “Biological </a:t>
            </a:r>
            <a:r>
              <a:rPr lang="it-IT" sz="2000" dirty="0" smtClean="0">
                <a:latin typeface="+mn-lt"/>
              </a:rPr>
              <a:t>corridors of mountains”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alvaropooa@gmail.com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 smtClean="0"/>
              <a:t>28 September-09 October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29491" y="528358"/>
            <a:ext cx="8085859" cy="2663729"/>
          </a:xfrm>
        </p:spPr>
        <p:txBody>
          <a:bodyPr>
            <a:noAutofit/>
          </a:bodyPr>
          <a:lstStyle/>
          <a:p>
            <a:endParaRPr lang="es-ES" sz="1800" dirty="0" smtClean="0"/>
          </a:p>
          <a:p>
            <a:r>
              <a:rPr lang="en-US" sz="1800" dirty="0" smtClean="0"/>
              <a:t> Year 2019: </a:t>
            </a:r>
            <a:r>
              <a:rPr lang="en-US" sz="1800" b="1" dirty="0" smtClean="0"/>
              <a:t>Master in Ecology</a:t>
            </a:r>
            <a:r>
              <a:rPr lang="en-US" sz="1800" dirty="0" smtClean="0"/>
              <a:t>,</a:t>
            </a:r>
            <a:r>
              <a:rPr lang="en-US" sz="1800" b="1" dirty="0" smtClean="0"/>
              <a:t> Environmental Management and Restoration</a:t>
            </a:r>
            <a:r>
              <a:rPr lang="en-US" sz="1800" dirty="0" smtClean="0"/>
              <a:t>, University of Barcelona, Faculty of Biology. </a:t>
            </a:r>
            <a:r>
              <a:rPr lang="en-US" sz="1800" dirty="0" smtClean="0"/>
              <a:t>Spain.</a:t>
            </a:r>
            <a:endParaRPr lang="en-US" sz="1800" dirty="0" smtClean="0"/>
          </a:p>
          <a:p>
            <a:r>
              <a:rPr lang="en-US" sz="1800" dirty="0" smtClean="0"/>
              <a:t>Year 2013: </a:t>
            </a:r>
            <a:r>
              <a:rPr lang="en-US" sz="1800" b="1" dirty="0" err="1" smtClean="0"/>
              <a:t>Posgraduate</a:t>
            </a:r>
            <a:r>
              <a:rPr lang="en-US" sz="1800" b="1" dirty="0" smtClean="0"/>
              <a:t> in </a:t>
            </a:r>
            <a:r>
              <a:rPr lang="en-US" sz="1800" b="1" dirty="0" err="1" smtClean="0"/>
              <a:t>Agroecology</a:t>
            </a:r>
            <a:r>
              <a:rPr lang="en-US" sz="1800" b="1" dirty="0" smtClean="0"/>
              <a:t> and Territorial Management </a:t>
            </a:r>
            <a:r>
              <a:rPr lang="en-US" sz="1800" dirty="0" smtClean="0"/>
              <a:t>under SIPAM denomination</a:t>
            </a:r>
            <a:r>
              <a:rPr lang="en-US" sz="1800" i="1" dirty="0" smtClean="0"/>
              <a:t>. Education and Technology Center, CET </a:t>
            </a:r>
            <a:r>
              <a:rPr lang="en-US" sz="1800" i="1" dirty="0" err="1" smtClean="0"/>
              <a:t>Chiloé</a:t>
            </a:r>
            <a:r>
              <a:rPr lang="en-US" sz="1800" i="1" dirty="0" smtClean="0"/>
              <a:t>, Chile.</a:t>
            </a:r>
            <a:endParaRPr lang="en-US" sz="1800" i="1" dirty="0" smtClean="0"/>
          </a:p>
          <a:p>
            <a:r>
              <a:rPr lang="en-US" sz="1800" dirty="0" smtClean="0"/>
              <a:t>Year 2013: </a:t>
            </a:r>
            <a:r>
              <a:rPr lang="en-US" sz="1800" b="1" dirty="0" smtClean="0"/>
              <a:t>Forestry engineer</a:t>
            </a:r>
            <a:r>
              <a:rPr lang="en-US" sz="1800" dirty="0" smtClean="0"/>
              <a:t>. Pontifical Catholic University of Chile, Faculty of Agronomy and Forestry Engineering.</a:t>
            </a:r>
            <a:endParaRPr lang="it-IT" sz="18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32509" y="3643745"/>
            <a:ext cx="8182841" cy="28324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Freelancer:</a:t>
            </a:r>
          </a:p>
          <a:p>
            <a:r>
              <a:rPr lang="en-US" sz="1800" dirty="0" smtClean="0"/>
              <a:t>Consultant </a:t>
            </a:r>
            <a:r>
              <a:rPr lang="en-US" sz="1800" dirty="0" smtClean="0"/>
              <a:t>in mountain’s range management plans in Central Chile, GEF Biological Mountain Corridors Project. </a:t>
            </a:r>
            <a:endParaRPr lang="en-US" sz="1800" dirty="0" smtClean="0"/>
          </a:p>
          <a:p>
            <a:r>
              <a:rPr lang="en-US" sz="1800" dirty="0" smtClean="0"/>
              <a:t>Rural </a:t>
            </a:r>
            <a:r>
              <a:rPr lang="en-US" sz="1800" dirty="0" err="1" smtClean="0"/>
              <a:t>extensionist</a:t>
            </a:r>
            <a:r>
              <a:rPr lang="en-US" sz="1800" dirty="0" smtClean="0"/>
              <a:t> in various projects.</a:t>
            </a:r>
          </a:p>
          <a:p>
            <a:r>
              <a:rPr lang="en-US" sz="1800" dirty="0" smtClean="0"/>
              <a:t>GIS </a:t>
            </a:r>
            <a:r>
              <a:rPr lang="en-US" sz="1800" dirty="0" smtClean="0"/>
              <a:t>analyst in </a:t>
            </a:r>
            <a:r>
              <a:rPr lang="en-US" sz="1800" dirty="0" smtClean="0"/>
              <a:t>land planning and </a:t>
            </a:r>
            <a:r>
              <a:rPr lang="en-US" sz="1800" dirty="0" smtClean="0"/>
              <a:t>agricultural heritage projects</a:t>
            </a:r>
          </a:p>
          <a:p>
            <a:r>
              <a:rPr lang="en-US" sz="1800" dirty="0" smtClean="0"/>
              <a:t>General coordinator of project </a:t>
            </a:r>
            <a:r>
              <a:rPr lang="en-US" sz="1800" i="1" dirty="0" smtClean="0"/>
              <a:t>Rescue and valorization of the </a:t>
            </a:r>
            <a:r>
              <a:rPr lang="en-US" sz="1800" i="1" dirty="0" err="1" smtClean="0"/>
              <a:t>Chiloé’s</a:t>
            </a:r>
            <a:r>
              <a:rPr lang="en-US" sz="1800" i="1" dirty="0" smtClean="0"/>
              <a:t> apple through the production of cider with a territorial </a:t>
            </a:r>
            <a:r>
              <a:rPr lang="en-US" sz="1800" i="1" dirty="0" smtClean="0"/>
              <a:t>identity.</a:t>
            </a:r>
          </a:p>
          <a:p>
            <a:r>
              <a:rPr lang="en-US" sz="1800" dirty="0" smtClean="0"/>
              <a:t>Program coordinator in </a:t>
            </a:r>
            <a:r>
              <a:rPr lang="en-US" sz="1800" i="1" dirty="0" smtClean="0"/>
              <a:t>Best </a:t>
            </a:r>
            <a:r>
              <a:rPr lang="en-US" sz="1800" i="1" dirty="0" smtClean="0"/>
              <a:t>Practices, </a:t>
            </a:r>
            <a:r>
              <a:rPr lang="en-US" sz="1800" i="1" dirty="0" err="1" smtClean="0"/>
              <a:t>Ecosocial</a:t>
            </a:r>
            <a:r>
              <a:rPr lang="en-US" sz="1800" i="1" dirty="0" smtClean="0"/>
              <a:t> Wetlands </a:t>
            </a:r>
            <a:r>
              <a:rPr lang="en-US" sz="1800" i="1" dirty="0" smtClean="0"/>
              <a:t>Conservation. </a:t>
            </a:r>
            <a:r>
              <a:rPr lang="en-US" sz="1800" dirty="0" err="1" smtClean="0"/>
              <a:t>Chiloé</a:t>
            </a:r>
            <a:r>
              <a:rPr lang="en-US" sz="1800" dirty="0" smtClean="0"/>
              <a:t> Island.</a:t>
            </a:r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3065814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886692"/>
            <a:ext cx="7107381" cy="529027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Agroecology</a:t>
            </a:r>
            <a:endParaRPr lang="en-US" sz="2400" dirty="0" smtClean="0"/>
          </a:p>
          <a:p>
            <a:r>
              <a:rPr lang="en-US" sz="2400" dirty="0" smtClean="0"/>
              <a:t>bioengineering</a:t>
            </a:r>
          </a:p>
          <a:p>
            <a:r>
              <a:rPr lang="en-US" sz="2400" dirty="0" smtClean="0"/>
              <a:t>Apple </a:t>
            </a:r>
            <a:r>
              <a:rPr lang="en-US" sz="2400" dirty="0" smtClean="0"/>
              <a:t>cider producer on the Chiloe Island, north Patagonia of </a:t>
            </a:r>
            <a:r>
              <a:rPr lang="en-US" sz="2400" dirty="0" smtClean="0"/>
              <a:t>Chile: “Sidra </a:t>
            </a:r>
            <a:r>
              <a:rPr lang="en-US" sz="2400" dirty="0" err="1" smtClean="0"/>
              <a:t>Maja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Trekking and naturalism </a:t>
            </a:r>
          </a:p>
          <a:p>
            <a:r>
              <a:rPr lang="en-US" sz="2400" dirty="0" err="1" smtClean="0"/>
              <a:t>Cooperativism</a:t>
            </a:r>
            <a:endParaRPr lang="en-US" sz="2400" dirty="0" smtClean="0"/>
          </a:p>
          <a:p>
            <a:r>
              <a:rPr lang="en-US" sz="2400" dirty="0" smtClean="0"/>
              <a:t>Regional foods</a:t>
            </a:r>
            <a:endParaRPr lang="en-US" sz="2400" dirty="0" smtClean="0"/>
          </a:p>
          <a:p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6732" y="3930732"/>
            <a:ext cx="2927268" cy="292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993" t="12240" r="34993" b="9635"/>
          <a:stretch>
            <a:fillRect/>
          </a:stretch>
        </p:blipFill>
        <p:spPr bwMode="auto">
          <a:xfrm>
            <a:off x="3823651" y="3867150"/>
            <a:ext cx="204374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3024" y="833251"/>
            <a:ext cx="7886700" cy="2230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Mountain’s </a:t>
            </a:r>
            <a:r>
              <a:rPr lang="en-US" sz="1800" b="1" dirty="0" smtClean="0"/>
              <a:t>range management plans in Central Chile, GEF Biological Mountain Corridors </a:t>
            </a:r>
            <a:r>
              <a:rPr lang="en-US" sz="1800" b="1" dirty="0" smtClean="0"/>
              <a:t>Project</a:t>
            </a:r>
          </a:p>
          <a:p>
            <a:pPr marL="514350" indent="-514350">
              <a:buAutoNum type="arabicPeriod"/>
            </a:pPr>
            <a:r>
              <a:rPr lang="en-US" sz="1800" b="1" dirty="0" smtClean="0"/>
              <a:t>Regenerative grazing plan with ranchers community</a:t>
            </a:r>
            <a:endParaRPr lang="en-US" sz="1800" b="1" dirty="0" smtClean="0"/>
          </a:p>
          <a:p>
            <a:pPr marL="514350" indent="-514350"/>
            <a:r>
              <a:rPr lang="en-US" sz="1800" dirty="0" smtClean="0"/>
              <a:t>Overgrazing and common resources</a:t>
            </a:r>
          </a:p>
          <a:p>
            <a:pPr marL="514350" indent="-514350"/>
            <a:r>
              <a:rPr lang="en-US" sz="1800" dirty="0" smtClean="0"/>
              <a:t>Climate change and drought</a:t>
            </a:r>
          </a:p>
          <a:p>
            <a:pPr marL="514350" indent="-514350"/>
            <a:r>
              <a:rPr lang="en-US" sz="1800" dirty="0" smtClean="0"/>
              <a:t>livestock and </a:t>
            </a:r>
            <a:r>
              <a:rPr lang="en-US" sz="1800" dirty="0" smtClean="0"/>
              <a:t>wildlife conflict</a:t>
            </a:r>
          </a:p>
        </p:txBody>
      </p:sp>
      <p:pic>
        <p:nvPicPr>
          <p:cNvPr id="2051" name="Picture 3" descr="C:\Users\Alvaro Poo\Desktop\GEF Montaña\FOTOS GEF\Terreno 1 - LT\IMG_17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4403" y="3871356"/>
            <a:ext cx="3613371" cy="2710083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84868"/>
            <a:ext cx="509328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1950" y="803564"/>
            <a:ext cx="8153400" cy="537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2. </a:t>
            </a:r>
            <a:r>
              <a:rPr lang="en-US" sz="2000" b="1" dirty="0" smtClean="0"/>
              <a:t>Pilot </a:t>
            </a:r>
            <a:r>
              <a:rPr lang="en-US" sz="2000" b="1" dirty="0" smtClean="0"/>
              <a:t>plan for forest fuel management through grazing</a:t>
            </a:r>
            <a:endParaRPr lang="it-IT" sz="2000" dirty="0" smtClean="0"/>
          </a:p>
          <a:p>
            <a:r>
              <a:rPr lang="en-US" sz="1800" dirty="0" smtClean="0"/>
              <a:t>Wildfires </a:t>
            </a:r>
            <a:r>
              <a:rPr lang="en-US" sz="1800" dirty="0" smtClean="0"/>
              <a:t>prevention </a:t>
            </a:r>
            <a:r>
              <a:rPr lang="en-US" sz="1800" dirty="0" smtClean="0"/>
              <a:t>through fuel management in WUI</a:t>
            </a:r>
          </a:p>
          <a:p>
            <a:r>
              <a:rPr lang="en-US" sz="1800" dirty="0" smtClean="0"/>
              <a:t>C</a:t>
            </a:r>
            <a:r>
              <a:rPr lang="en-US" sz="1800" dirty="0" smtClean="0"/>
              <a:t>omplement </a:t>
            </a:r>
            <a:r>
              <a:rPr lang="en-US" sz="1800" dirty="0" smtClean="0"/>
              <a:t>the economic activities of </a:t>
            </a:r>
            <a:r>
              <a:rPr lang="en-US" sz="1800" dirty="0" smtClean="0"/>
              <a:t>ranchers</a:t>
            </a:r>
          </a:p>
          <a:p>
            <a:r>
              <a:rPr lang="en-US" sz="1800" dirty="0" smtClean="0"/>
              <a:t>Transit from a product-based </a:t>
            </a:r>
            <a:r>
              <a:rPr lang="en-US" sz="1800" dirty="0" smtClean="0"/>
              <a:t>economy </a:t>
            </a:r>
            <a:r>
              <a:rPr lang="en-US" sz="1800" dirty="0" smtClean="0"/>
              <a:t>to mixed products and services-based economy</a:t>
            </a:r>
          </a:p>
          <a:p>
            <a:endParaRPr lang="en-US" sz="1800" dirty="0" smtClean="0"/>
          </a:p>
          <a:p>
            <a:endParaRPr lang="it-IT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1395" y="2877735"/>
            <a:ext cx="3815937" cy="286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928255"/>
            <a:ext cx="7886700" cy="5248708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it-IT" sz="2400" b="1" dirty="0" smtClean="0"/>
              <a:t>3. M</a:t>
            </a:r>
            <a:r>
              <a:rPr lang="en-US" sz="2400" b="1" dirty="0" err="1" smtClean="0"/>
              <a:t>ountain</a:t>
            </a:r>
            <a:r>
              <a:rPr lang="en-US" sz="2400" b="1" dirty="0" smtClean="0"/>
              <a:t> </a:t>
            </a:r>
            <a:r>
              <a:rPr lang="en-US" sz="2400" b="1" dirty="0" smtClean="0"/>
              <a:t>transhumant livestock </a:t>
            </a:r>
            <a:r>
              <a:rPr lang="en-US" sz="2400" b="1" dirty="0" smtClean="0"/>
              <a:t>tourism proposal</a:t>
            </a:r>
          </a:p>
          <a:p>
            <a:pPr fontAlgn="t">
              <a:buNone/>
            </a:pPr>
            <a:r>
              <a:rPr lang="en-US" sz="2000" dirty="0" smtClean="0"/>
              <a:t>Reconcile conservation and livestock</a:t>
            </a:r>
          </a:p>
          <a:p>
            <a:pPr fontAlgn="t">
              <a:buNone/>
            </a:pPr>
            <a:r>
              <a:rPr lang="en-US" sz="2000" dirty="0" smtClean="0"/>
              <a:t>Valorization </a:t>
            </a:r>
            <a:r>
              <a:rPr lang="en-US" sz="2000" dirty="0" smtClean="0"/>
              <a:t>of traditional knowledge</a:t>
            </a:r>
          </a:p>
          <a:p>
            <a:pPr fontAlgn="t">
              <a:buNone/>
            </a:pPr>
            <a:endParaRPr lang="en-US" sz="2400" b="1" dirty="0" smtClean="0"/>
          </a:p>
          <a:p>
            <a:pPr>
              <a:buNone/>
            </a:pP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3803" y="3194460"/>
            <a:ext cx="4227617" cy="31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(Optional)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784" y="234511"/>
            <a:ext cx="5531069" cy="41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3097" y="4367047"/>
            <a:ext cx="7772400" cy="1775757"/>
          </a:xfrm>
        </p:spPr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315</Words>
  <Application>Microsoft Office PowerPoint</Application>
  <PresentationFormat>Presentación en pantalla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Thank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Alvaro Poo</cp:lastModifiedBy>
  <cp:revision>83</cp:revision>
  <dcterms:created xsi:type="dcterms:W3CDTF">2014-07-05T09:11:12Z</dcterms:created>
  <dcterms:modified xsi:type="dcterms:W3CDTF">2020-09-26T00:32:15Z</dcterms:modified>
</cp:coreProperties>
</file>