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78" r:id="rId2"/>
    <p:sldId id="279" r:id="rId3"/>
    <p:sldId id="288" r:id="rId4"/>
    <p:sldId id="289" r:id="rId5"/>
    <p:sldId id="290" r:id="rId6"/>
    <p:sldId id="292"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0">
          <p15:clr>
            <a:srgbClr val="A4A3A4"/>
          </p15:clr>
        </p15:guide>
        <p15:guide id="2" pos="28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88"/>
    <a:srgbClr val="E3FF83"/>
    <a:srgbClr val="006600"/>
    <a:srgbClr val="00CC00"/>
    <a:srgbClr val="FF6600"/>
    <a:srgbClr val="FF66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2" d="100"/>
          <a:sy n="72" d="100"/>
        </p:scale>
        <p:origin x="1170" y="84"/>
      </p:cViewPr>
      <p:guideLst>
        <p:guide orient="horz" pos="2720"/>
        <p:guide pos="28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0A46D-7C23-A74C-A927-950A7F23F9EF}" type="datetimeFigureOut">
              <a:rPr lang="it-IT" smtClean="0"/>
              <a:t>28/09/2020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AC88D-BAEE-204A-9505-52122518187D}" type="slidenum">
              <a:rPr lang="it-IT" smtClean="0"/>
              <a:t>‹Nº›</a:t>
            </a:fld>
            <a:endParaRPr lang="it-IT"/>
          </a:p>
        </p:txBody>
      </p:sp>
    </p:spTree>
    <p:extLst>
      <p:ext uri="{BB962C8B-B14F-4D97-AF65-F5344CB8AC3E}">
        <p14:creationId xmlns:p14="http://schemas.microsoft.com/office/powerpoint/2010/main" val="1240200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28/09/2020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1497097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28/09/2020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342760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28/09/2020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397088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28/09/2020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731106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3DE7BF72-1CFC-4EE4-AD29-9ECF34C8F35B}" type="datetimeFigureOut">
              <a:rPr lang="it-IT" smtClean="0"/>
              <a:t>28/09/2020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1320182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DE7BF72-1CFC-4EE4-AD29-9ECF34C8F35B}" type="datetimeFigureOut">
              <a:rPr lang="it-IT" smtClean="0"/>
              <a:t>28/09/2020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2145188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DE7BF72-1CFC-4EE4-AD29-9ECF34C8F35B}" type="datetimeFigureOut">
              <a:rPr lang="it-IT" smtClean="0"/>
              <a:t>28/09/2020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401141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DE7BF72-1CFC-4EE4-AD29-9ECF34C8F35B}" type="datetimeFigureOut">
              <a:rPr lang="it-IT" smtClean="0"/>
              <a:t>28/09/2020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180016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7BF72-1CFC-4EE4-AD29-9ECF34C8F35B}" type="datetimeFigureOut">
              <a:rPr lang="it-IT" smtClean="0"/>
              <a:t>28/09/2020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207548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DE7BF72-1CFC-4EE4-AD29-9ECF34C8F35B}" type="datetimeFigureOut">
              <a:rPr lang="it-IT" smtClean="0"/>
              <a:t>28/09/2020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222725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DE7BF72-1CFC-4EE4-AD29-9ECF34C8F35B}" type="datetimeFigureOut">
              <a:rPr lang="it-IT" smtClean="0"/>
              <a:t>28/09/2020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B15D428-8962-4FC5-ACFE-B2FD27EF9F56}" type="slidenum">
              <a:rPr lang="it-IT" smtClean="0"/>
              <a:t>‹Nº›</a:t>
            </a:fld>
            <a:endParaRPr lang="it-IT"/>
          </a:p>
        </p:txBody>
      </p:sp>
    </p:spTree>
    <p:extLst>
      <p:ext uri="{BB962C8B-B14F-4D97-AF65-F5344CB8AC3E}">
        <p14:creationId xmlns:p14="http://schemas.microsoft.com/office/powerpoint/2010/main" val="1807348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C88">
            <a:alpha val="2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7BF72-1CFC-4EE4-AD29-9ECF34C8F35B}" type="datetimeFigureOut">
              <a:rPr lang="it-IT" smtClean="0"/>
              <a:t>28/09/2020</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5D428-8962-4FC5-ACFE-B2FD27EF9F56}" type="slidenum">
              <a:rPr lang="it-IT" smtClean="0"/>
              <a:t>‹Nº›</a:t>
            </a:fld>
            <a:endParaRPr lang="it-IT"/>
          </a:p>
        </p:txBody>
      </p:sp>
    </p:spTree>
    <p:extLst>
      <p:ext uri="{BB962C8B-B14F-4D97-AF65-F5344CB8AC3E}">
        <p14:creationId xmlns:p14="http://schemas.microsoft.com/office/powerpoint/2010/main" val="188100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1" y="1030986"/>
            <a:ext cx="9143999" cy="2246769"/>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3200" b="1" dirty="0" smtClean="0">
                <a:latin typeface="+mn-lt"/>
              </a:rPr>
              <a:t>Personal </a:t>
            </a:r>
            <a:r>
              <a:rPr lang="it-IT" sz="3200" b="1" dirty="0" err="1" smtClean="0">
                <a:latin typeface="+mn-lt"/>
              </a:rPr>
              <a:t>presentation</a:t>
            </a:r>
            <a:endParaRPr lang="it-IT" sz="3200" b="1" dirty="0" smtClean="0">
              <a:latin typeface="+mn-lt"/>
            </a:endParaRPr>
          </a:p>
          <a:p>
            <a:pPr algn="ctr">
              <a:lnSpc>
                <a:spcPct val="100000"/>
              </a:lnSpc>
            </a:pPr>
            <a:endParaRPr lang="it-IT" sz="2000" dirty="0" smtClean="0">
              <a:latin typeface="+mn-lt"/>
            </a:endParaRPr>
          </a:p>
          <a:p>
            <a:pPr algn="ctr">
              <a:lnSpc>
                <a:spcPct val="100000"/>
              </a:lnSpc>
            </a:pPr>
            <a:r>
              <a:rPr lang="it-IT" sz="3200" b="1" dirty="0" smtClean="0">
                <a:latin typeface="+mn-lt"/>
              </a:rPr>
              <a:t>Name: Mercy Ilbay</a:t>
            </a:r>
            <a:endParaRPr lang="it-IT" sz="2800" b="1" dirty="0" smtClean="0">
              <a:latin typeface="+mn-lt"/>
            </a:endParaRPr>
          </a:p>
          <a:p>
            <a:pPr algn="ctr">
              <a:lnSpc>
                <a:spcPct val="100000"/>
              </a:lnSpc>
            </a:pPr>
            <a:r>
              <a:rPr lang="it-IT" sz="2800" dirty="0" smtClean="0">
                <a:latin typeface="+mn-lt"/>
              </a:rPr>
              <a:t>Affiliation</a:t>
            </a:r>
            <a:r>
              <a:rPr lang="it-IT" sz="2800" dirty="0">
                <a:latin typeface="+mn-lt"/>
              </a:rPr>
              <a:t>: Technical university of Cotopaxi</a:t>
            </a:r>
            <a:endParaRPr lang="it-IT" sz="2800" dirty="0">
              <a:latin typeface="+mn-lt"/>
            </a:endParaRPr>
          </a:p>
          <a:p>
            <a:pPr algn="ctr">
              <a:lnSpc>
                <a:spcPct val="100000"/>
              </a:lnSpc>
            </a:pPr>
            <a:r>
              <a:rPr lang="it-IT" sz="2800" dirty="0" smtClean="0">
                <a:latin typeface="+mn-lt"/>
              </a:rPr>
              <a:t>E-mail</a:t>
            </a:r>
            <a:r>
              <a:rPr lang="it-IT" sz="2800" dirty="0">
                <a:latin typeface="+mn-lt"/>
              </a:rPr>
              <a:t>: mercy.ilbay@utc.edu.ec</a:t>
            </a:r>
            <a:endParaRPr lang="it-IT" sz="3600" dirty="0">
              <a:latin typeface="+mn-lt"/>
            </a:endParaRPr>
          </a:p>
        </p:txBody>
      </p:sp>
      <p:sp>
        <p:nvSpPr>
          <p:cNvPr id="2" name="CasellaDiTesto 1"/>
          <p:cNvSpPr txBox="1"/>
          <p:nvPr/>
        </p:nvSpPr>
        <p:spPr>
          <a:xfrm>
            <a:off x="1" y="5529976"/>
            <a:ext cx="9143998" cy="1015663"/>
          </a:xfrm>
          <a:prstGeom prst="rect">
            <a:avLst/>
          </a:prstGeom>
          <a:noFill/>
        </p:spPr>
        <p:txBody>
          <a:bodyPr wrap="square" rtlCol="0">
            <a:spAutoFit/>
          </a:bodyPr>
          <a:lstStyle/>
          <a:p>
            <a:pPr algn="ctr"/>
            <a:r>
              <a:rPr lang="it-IT" dirty="0" smtClean="0"/>
              <a:t> </a:t>
            </a:r>
            <a:r>
              <a:rPr lang="it-IT" sz="2400" b="1" dirty="0"/>
              <a:t>IPROMO</a:t>
            </a:r>
            <a:r>
              <a:rPr lang="it-IT" b="1" dirty="0"/>
              <a:t> </a:t>
            </a:r>
            <a:endParaRPr lang="it-IT" dirty="0"/>
          </a:p>
          <a:p>
            <a:pPr algn="ctr"/>
            <a:r>
              <a:rPr lang="en-US" b="1" dirty="0"/>
              <a:t> </a:t>
            </a:r>
            <a:r>
              <a:rPr lang="en-US" b="1" i="1" dirty="0"/>
              <a:t>Mountains in a changing climate: Threats, challenges and opportunities</a:t>
            </a:r>
          </a:p>
          <a:p>
            <a:pPr algn="ctr"/>
            <a:r>
              <a:rPr lang="en-US" b="1" dirty="0" smtClean="0"/>
              <a:t>28 September-09 October 2020</a:t>
            </a:r>
            <a:endParaRPr lang="it-IT" dirty="0"/>
          </a:p>
        </p:txBody>
      </p:sp>
    </p:spTree>
    <p:extLst>
      <p:ext uri="{BB962C8B-B14F-4D97-AF65-F5344CB8AC3E}">
        <p14:creationId xmlns:p14="http://schemas.microsoft.com/office/powerpoint/2010/main" val="2637002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200686"/>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dirty="0" err="1" smtClean="0">
                <a:latin typeface="+mn-lt"/>
              </a:rPr>
              <a:t>Education</a:t>
            </a:r>
            <a:endParaRPr lang="it-IT" sz="2800" b="1" dirty="0">
              <a:latin typeface="+mn-lt"/>
            </a:endParaRPr>
          </a:p>
        </p:txBody>
      </p:sp>
      <p:sp>
        <p:nvSpPr>
          <p:cNvPr id="4" name="Segnaposto contenuto 3"/>
          <p:cNvSpPr>
            <a:spLocks noGrp="1"/>
          </p:cNvSpPr>
          <p:nvPr>
            <p:ph sz="half" idx="1"/>
          </p:nvPr>
        </p:nvSpPr>
        <p:spPr>
          <a:xfrm>
            <a:off x="685798" y="932688"/>
            <a:ext cx="7829552" cy="2259399"/>
          </a:xfrm>
        </p:spPr>
        <p:txBody>
          <a:bodyPr>
            <a:normAutofit fontScale="92500" lnSpcReduction="20000"/>
          </a:bodyPr>
          <a:lstStyle/>
          <a:p>
            <a:pPr lvl="0"/>
            <a:endParaRPr lang="fr-FR" dirty="0" smtClean="0"/>
          </a:p>
          <a:p>
            <a:pPr lvl="0"/>
            <a:r>
              <a:rPr lang="fr-FR" dirty="0" err="1" smtClean="0"/>
              <a:t>Agronomist</a:t>
            </a:r>
            <a:r>
              <a:rPr lang="fr-FR" dirty="0" smtClean="0"/>
              <a:t> </a:t>
            </a:r>
            <a:r>
              <a:rPr lang="fr-FR" dirty="0" err="1"/>
              <a:t>Engineer</a:t>
            </a:r>
            <a:endParaRPr lang="es-EC" dirty="0"/>
          </a:p>
          <a:p>
            <a:pPr lvl="0"/>
            <a:r>
              <a:rPr lang="fr-FR" dirty="0"/>
              <a:t>Master in Irrigation and Drainage</a:t>
            </a:r>
            <a:endParaRPr lang="es-EC" dirty="0"/>
          </a:p>
          <a:p>
            <a:pPr lvl="0"/>
            <a:r>
              <a:rPr lang="fr-FR" dirty="0" err="1"/>
              <a:t>Ph.D</a:t>
            </a:r>
            <a:r>
              <a:rPr lang="fr-FR" dirty="0"/>
              <a:t>. in Water </a:t>
            </a:r>
            <a:r>
              <a:rPr lang="fr-FR" dirty="0" err="1"/>
              <a:t>Resources</a:t>
            </a:r>
            <a:endParaRPr lang="es-EC" dirty="0"/>
          </a:p>
          <a:p>
            <a:pPr marL="0" indent="0">
              <a:buNone/>
            </a:pPr>
            <a:endParaRPr lang="it-IT" dirty="0"/>
          </a:p>
        </p:txBody>
      </p:sp>
      <p:sp>
        <p:nvSpPr>
          <p:cNvPr id="5" name="Segnaposto contenuto 4"/>
          <p:cNvSpPr>
            <a:spLocks noGrp="1"/>
          </p:cNvSpPr>
          <p:nvPr>
            <p:ph sz="half" idx="2"/>
          </p:nvPr>
        </p:nvSpPr>
        <p:spPr>
          <a:xfrm>
            <a:off x="685798" y="4019488"/>
            <a:ext cx="7829552" cy="2456734"/>
          </a:xfrm>
        </p:spPr>
        <p:txBody>
          <a:bodyPr>
            <a:normAutofit fontScale="92500" lnSpcReduction="20000"/>
          </a:bodyPr>
          <a:lstStyle/>
          <a:p>
            <a:r>
              <a:rPr lang="en-US" dirty="0" smtClean="0"/>
              <a:t>Teacher </a:t>
            </a:r>
            <a:r>
              <a:rPr lang="en-US" dirty="0"/>
              <a:t>– researcher at the Technical University of Cotopaxi:</a:t>
            </a:r>
          </a:p>
          <a:p>
            <a:r>
              <a:rPr lang="en-US" dirty="0"/>
              <a:t>The chairs in which I develop are: </a:t>
            </a:r>
          </a:p>
          <a:p>
            <a:pPr marL="814388" indent="-457200">
              <a:buFont typeface="Calibri" panose="020F0502020204030204" pitchFamily="34" charset="0"/>
              <a:buChar char="—"/>
            </a:pPr>
            <a:r>
              <a:rPr lang="en-US" dirty="0"/>
              <a:t>Hydrology </a:t>
            </a:r>
          </a:p>
          <a:p>
            <a:pPr marL="814388" indent="-457200">
              <a:buFont typeface="Calibri" panose="020F0502020204030204" pitchFamily="34" charset="0"/>
              <a:buChar char="—"/>
            </a:pPr>
            <a:r>
              <a:rPr lang="en-US" dirty="0"/>
              <a:t>hydraulics and </a:t>
            </a:r>
          </a:p>
          <a:p>
            <a:pPr marL="814388" indent="-457200">
              <a:buFont typeface="Calibri" panose="020F0502020204030204" pitchFamily="34" charset="0"/>
              <a:buChar char="—"/>
            </a:pPr>
            <a:r>
              <a:rPr lang="en-US" dirty="0"/>
              <a:t>water resource management</a:t>
            </a:r>
            <a:endParaRPr lang="it-IT" dirty="0"/>
          </a:p>
        </p:txBody>
      </p:sp>
      <p:sp>
        <p:nvSpPr>
          <p:cNvPr id="8" name="Titolo 1"/>
          <p:cNvSpPr txBox="1">
            <a:spLocks/>
          </p:cNvSpPr>
          <p:nvPr/>
        </p:nvSpPr>
        <p:spPr>
          <a:xfrm>
            <a:off x="-2" y="3287486"/>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dirty="0" err="1">
                <a:latin typeface="+mn-lt"/>
              </a:rPr>
              <a:t>Employment</a:t>
            </a:r>
            <a:r>
              <a:rPr lang="it-IT" sz="2800" b="1" dirty="0">
                <a:latin typeface="+mn-lt"/>
              </a:rPr>
              <a:t> and </a:t>
            </a:r>
            <a:r>
              <a:rPr lang="it-IT" sz="2800" b="1" dirty="0" err="1">
                <a:latin typeface="+mn-lt"/>
              </a:rPr>
              <a:t>main</a:t>
            </a:r>
            <a:r>
              <a:rPr lang="it-IT" sz="2800" b="1" dirty="0">
                <a:latin typeface="+mn-lt"/>
              </a:rPr>
              <a:t> </a:t>
            </a:r>
            <a:r>
              <a:rPr lang="it-IT" sz="2800" b="1" dirty="0" err="1" smtClean="0">
                <a:latin typeface="+mn-lt"/>
              </a:rPr>
              <a:t>activities</a:t>
            </a:r>
            <a:endParaRPr lang="it-IT" sz="2800" b="1" dirty="0">
              <a:latin typeface="+mn-lt"/>
            </a:endParaRPr>
          </a:p>
        </p:txBody>
      </p:sp>
    </p:spTree>
    <p:extLst>
      <p:ext uri="{BB962C8B-B14F-4D97-AF65-F5344CB8AC3E}">
        <p14:creationId xmlns:p14="http://schemas.microsoft.com/office/powerpoint/2010/main" val="2177194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8" name="Titolo 1"/>
          <p:cNvSpPr txBox="1">
            <a:spLocks/>
          </p:cNvSpPr>
          <p:nvPr/>
        </p:nvSpPr>
        <p:spPr>
          <a:xfrm>
            <a:off x="242265" y="552029"/>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dirty="0" smtClean="0">
                <a:latin typeface="+mn-lt"/>
              </a:rPr>
              <a:t>Other</a:t>
            </a:r>
            <a:r>
              <a:rPr lang="it-IT" sz="2800" b="1" dirty="0">
                <a:latin typeface="+mn-lt"/>
              </a:rPr>
              <a:t> </a:t>
            </a:r>
            <a:r>
              <a:rPr lang="it-IT" sz="2800" b="1" dirty="0" smtClean="0">
                <a:latin typeface="+mn-lt"/>
              </a:rPr>
              <a:t>interests</a:t>
            </a:r>
            <a:endParaRPr lang="it-IT" sz="2800" b="1" dirty="0">
              <a:latin typeface="+mn-lt"/>
            </a:endParaRPr>
          </a:p>
        </p:txBody>
      </p:sp>
      <p:sp>
        <p:nvSpPr>
          <p:cNvPr id="2" name="Segnaposto contenuto 1"/>
          <p:cNvSpPr>
            <a:spLocks noGrp="1"/>
          </p:cNvSpPr>
          <p:nvPr>
            <p:ph idx="1"/>
          </p:nvPr>
        </p:nvSpPr>
        <p:spPr>
          <a:xfrm>
            <a:off x="1272208" y="1775791"/>
            <a:ext cx="7084115" cy="3910841"/>
          </a:xfrm>
        </p:spPr>
        <p:txBody>
          <a:bodyPr/>
          <a:lstStyle/>
          <a:p>
            <a:r>
              <a:rPr lang="en-US" dirty="0"/>
              <a:t>Spending time with family, sharing with loved ones is a great deal of happiness </a:t>
            </a:r>
            <a:endParaRPr lang="en-US" dirty="0" smtClean="0"/>
          </a:p>
          <a:p>
            <a:endParaRPr lang="en-US" dirty="0" smtClean="0"/>
          </a:p>
          <a:p>
            <a:r>
              <a:rPr lang="en-US" dirty="0" smtClean="0"/>
              <a:t>I </a:t>
            </a:r>
            <a:r>
              <a:rPr lang="en-US" dirty="0"/>
              <a:t>like gardening, I have orchids and I spend time fixing them and observing their beauty</a:t>
            </a:r>
            <a:endParaRPr lang="it-IT" dirty="0"/>
          </a:p>
        </p:txBody>
      </p:sp>
    </p:spTree>
    <p:extLst>
      <p:ext uri="{BB962C8B-B14F-4D97-AF65-F5344CB8AC3E}">
        <p14:creationId xmlns:p14="http://schemas.microsoft.com/office/powerpoint/2010/main" val="330590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869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dirty="0" smtClean="0">
                <a:latin typeface="+mn-lt"/>
              </a:rPr>
              <a:t>Presentation of a </a:t>
            </a:r>
            <a:r>
              <a:rPr lang="it-IT" sz="2800" b="1" dirty="0" err="1" smtClean="0">
                <a:latin typeface="+mn-lt"/>
              </a:rPr>
              <a:t>project</a:t>
            </a:r>
            <a:r>
              <a:rPr lang="it-IT" sz="2800" b="1" dirty="0" smtClean="0">
                <a:latin typeface="+mn-lt"/>
              </a:rPr>
              <a:t> </a:t>
            </a:r>
            <a:r>
              <a:rPr lang="it-IT" sz="2800" b="1" dirty="0" err="1" smtClean="0">
                <a:latin typeface="+mn-lt"/>
              </a:rPr>
              <a:t>you</a:t>
            </a:r>
            <a:r>
              <a:rPr lang="it-IT" sz="2800" b="1" dirty="0" smtClean="0">
                <a:latin typeface="+mn-lt"/>
              </a:rPr>
              <a:t> are </a:t>
            </a:r>
            <a:r>
              <a:rPr lang="it-IT" sz="2800" b="1" dirty="0" err="1" smtClean="0">
                <a:latin typeface="+mn-lt"/>
              </a:rPr>
              <a:t>working</a:t>
            </a:r>
            <a:r>
              <a:rPr lang="it-IT" sz="2800" b="1" dirty="0" smtClean="0">
                <a:latin typeface="+mn-lt"/>
              </a:rPr>
              <a:t> on	1/3</a:t>
            </a:r>
            <a:endParaRPr lang="it-IT" sz="2800" b="1" dirty="0">
              <a:latin typeface="+mn-lt"/>
            </a:endParaRPr>
          </a:p>
        </p:txBody>
      </p:sp>
      <p:sp>
        <p:nvSpPr>
          <p:cNvPr id="3" name="Segnaposto contenuto 2"/>
          <p:cNvSpPr>
            <a:spLocks noGrp="1"/>
          </p:cNvSpPr>
          <p:nvPr>
            <p:ph idx="1"/>
          </p:nvPr>
        </p:nvSpPr>
        <p:spPr>
          <a:xfrm>
            <a:off x="522633" y="1507573"/>
            <a:ext cx="7886700" cy="4351338"/>
          </a:xfrm>
        </p:spPr>
        <p:txBody>
          <a:bodyPr>
            <a:normAutofit fontScale="85000" lnSpcReduction="20000"/>
          </a:bodyPr>
          <a:lstStyle/>
          <a:p>
            <a:pPr algn="just"/>
            <a:r>
              <a:rPr lang="en-US" dirty="0" smtClean="0"/>
              <a:t>Competition for water for different uses and users on a different scale is increasing rapidly and environmental issues related to water quality and quantity are high among public and private concerns. Therefore, understanding changes in the course in the climate will enable effective policies for adaptation in a changing climate to be promoted. </a:t>
            </a:r>
            <a:r>
              <a:rPr lang="en-US" dirty="0"/>
              <a:t>The impacts of climate change on the environment and society will depend not only on the response of the earth-atmosphere-ocean system, but also on how humanity will cope with these changes through technology, lifestyle, and economic and environmental policies. That's why I'm investigating hydrology's sensitivity to changes in climate parameters, to better understand the uncertainty of water resources in the Guayas River basin under the 39 MGG context of the RCP8.5 scenario.</a:t>
            </a:r>
            <a:endParaRPr lang="es-EC" dirty="0"/>
          </a:p>
          <a:p>
            <a:pPr algn="just"/>
            <a:endParaRPr lang="en-US" dirty="0"/>
          </a:p>
        </p:txBody>
      </p:sp>
    </p:spTree>
    <p:extLst>
      <p:ext uri="{BB962C8B-B14F-4D97-AF65-F5344CB8AC3E}">
        <p14:creationId xmlns:p14="http://schemas.microsoft.com/office/powerpoint/2010/main" val="1495076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869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dirty="0" smtClean="0">
                <a:latin typeface="+mn-lt"/>
              </a:rPr>
              <a:t>Presentation of a </a:t>
            </a:r>
            <a:r>
              <a:rPr lang="it-IT" sz="2800" b="1" dirty="0" err="1" smtClean="0">
                <a:latin typeface="+mn-lt"/>
              </a:rPr>
              <a:t>project</a:t>
            </a:r>
            <a:r>
              <a:rPr lang="it-IT" sz="2800" b="1" dirty="0" smtClean="0">
                <a:latin typeface="+mn-lt"/>
              </a:rPr>
              <a:t> </a:t>
            </a:r>
            <a:r>
              <a:rPr lang="it-IT" sz="2800" b="1" dirty="0" err="1" smtClean="0">
                <a:latin typeface="+mn-lt"/>
              </a:rPr>
              <a:t>you</a:t>
            </a:r>
            <a:r>
              <a:rPr lang="it-IT" sz="2800" b="1" dirty="0" smtClean="0">
                <a:latin typeface="+mn-lt"/>
              </a:rPr>
              <a:t> are </a:t>
            </a:r>
            <a:r>
              <a:rPr lang="it-IT" sz="2800" b="1" dirty="0" err="1" smtClean="0">
                <a:latin typeface="+mn-lt"/>
              </a:rPr>
              <a:t>working</a:t>
            </a:r>
            <a:r>
              <a:rPr lang="it-IT" sz="2800" b="1" dirty="0" smtClean="0">
                <a:latin typeface="+mn-lt"/>
              </a:rPr>
              <a:t> on	2/3</a:t>
            </a:r>
            <a:endParaRPr lang="it-IT" sz="2800" b="1" dirty="0">
              <a:latin typeface="+mn-lt"/>
            </a:endParaRPr>
          </a:p>
        </p:txBody>
      </p:sp>
      <p:sp>
        <p:nvSpPr>
          <p:cNvPr id="3" name="Segnaposto contenuto 2"/>
          <p:cNvSpPr>
            <a:spLocks noGrp="1"/>
          </p:cNvSpPr>
          <p:nvPr>
            <p:ph idx="1"/>
          </p:nvPr>
        </p:nvSpPr>
        <p:spPr/>
        <p:txBody>
          <a:bodyPr/>
          <a:lstStyle/>
          <a:p>
            <a:pPr algn="just"/>
            <a:r>
              <a:rPr lang="en-US" dirty="0"/>
              <a:t>This project will assess the effects of climate change planned for 2050 to 2070 for the 1968–2014 reference period were assessed using 39 CMIP5 models under the RCP8.5 emission scenario in the Guayas River basin. In this study we use the monthly standardized precipitation rate (SPI) to assess the impact of climate change on wet and dry scenarios from a meteorological perspective.</a:t>
            </a:r>
            <a:endParaRPr lang="es-EC" dirty="0"/>
          </a:p>
          <a:p>
            <a:pPr marL="0" indent="0" algn="just">
              <a:buNone/>
            </a:pPr>
            <a:endParaRPr lang="it-IT" dirty="0"/>
          </a:p>
        </p:txBody>
      </p:sp>
    </p:spTree>
    <p:extLst>
      <p:ext uri="{BB962C8B-B14F-4D97-AF65-F5344CB8AC3E}">
        <p14:creationId xmlns:p14="http://schemas.microsoft.com/office/powerpoint/2010/main" val="1645160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Thank for your attention!</a:t>
            </a:r>
            <a:endParaRPr lang="en-US"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00286162"/>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91440" tIns="45720" rIns="91440" bIns="45720" rtlCol="0" anchor="ctr">
        <a:spAutoFit/>
      </a:bodyPr>
      <a:lstStyle>
        <a:defPPr algn="ctr">
          <a:lnSpc>
            <a:spcPct val="100000"/>
          </a:lnSpc>
          <a:defRPr sz="2800" b="1" dirty="0" err="1" smtClean="0">
            <a:latin typeface="+mn-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708</TotalTime>
  <Words>329</Words>
  <Application>Microsoft Office PowerPoint</Application>
  <PresentationFormat>Presentación en pantalla (4:3)</PresentationFormat>
  <Paragraphs>28</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di Office</vt:lpstr>
      <vt:lpstr>Presentación de PowerPoint</vt:lpstr>
      <vt:lpstr>Presentación de PowerPoint</vt:lpstr>
      <vt:lpstr>Presentación de PowerPoint</vt:lpstr>
      <vt:lpstr>Presentación de PowerPoint</vt:lpstr>
      <vt:lpstr>Presentación de PowerPoint</vt:lpstr>
      <vt:lpstr>Thank for your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in the Alps</dc:title>
  <dc:creator>Bassignana Mauro</dc:creator>
  <cp:lastModifiedBy>Nelson Salazar</cp:lastModifiedBy>
  <cp:revision>84</cp:revision>
  <dcterms:created xsi:type="dcterms:W3CDTF">2014-07-05T09:11:12Z</dcterms:created>
  <dcterms:modified xsi:type="dcterms:W3CDTF">2020-09-29T01:06:30Z</dcterms:modified>
</cp:coreProperties>
</file>