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3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4" y="48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93324"/>
            <a:ext cx="9143999" cy="193899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>
                <a:latin typeface="+mn-lt"/>
              </a:rPr>
              <a:t>Personal </a:t>
            </a:r>
            <a:r>
              <a:rPr lang="it-IT" sz="3200" b="1" dirty="0" err="1">
                <a:latin typeface="+mn-lt"/>
              </a:rPr>
              <a:t>presentation</a:t>
            </a:r>
            <a:endParaRPr lang="it-IT" sz="32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>
                <a:latin typeface="+mn-lt"/>
              </a:rPr>
              <a:t>Vanesa Ramos Abensur</a:t>
            </a:r>
            <a:endParaRPr lang="it-IT" sz="20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Rikolto Latam</a:t>
            </a: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vanesa.ramos</a:t>
            </a:r>
            <a:r>
              <a:rPr lang="en-US" sz="2000" dirty="0">
                <a:latin typeface="+mn-lt"/>
              </a:rPr>
              <a:t>.Abensur@gmail.com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Ph.D. candidate in Development and Environment</a:t>
            </a:r>
          </a:p>
          <a:p>
            <a:r>
              <a:rPr lang="en-US" dirty="0"/>
              <a:t>M.Sc. in Regional Development and Environment</a:t>
            </a:r>
          </a:p>
          <a:p>
            <a:r>
              <a:rPr lang="it-IT" dirty="0"/>
              <a:t>Undergraduate Diploma in Biology</a:t>
            </a:r>
          </a:p>
          <a:p>
            <a:r>
              <a:rPr lang="en-US" dirty="0"/>
              <a:t>B.Sc. in Biology, with specialization in Ecology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Project Coordinator and Researcher</a:t>
            </a:r>
          </a:p>
          <a:p>
            <a:r>
              <a:rPr lang="en-US" dirty="0"/>
              <a:t>Research project: "Knowledge statement review about liquid organic inputs with a special focus on the Andean region (Ecuador, Peru and Bolivia)", carried out by </a:t>
            </a:r>
            <a:r>
              <a:rPr lang="en-US" dirty="0" err="1"/>
              <a:t>Rikolto</a:t>
            </a:r>
            <a:r>
              <a:rPr lang="en-US" dirty="0"/>
              <a:t>, Michigan State University, and McKnight Foundation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>
                <a:latin typeface="+mn-lt"/>
              </a:rPr>
              <a:t>volunteer</a:t>
            </a:r>
            <a:r>
              <a:rPr lang="it-IT" sz="2800" b="1" dirty="0">
                <a:latin typeface="+mn-lt"/>
              </a:rPr>
              <a:t> work, hobbies etc.)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Latin-American School for Food Systems Resilience ALLSA 2019, Co-Organizer</a:t>
            </a:r>
          </a:p>
          <a:p>
            <a:pPr marL="0" indent="0">
              <a:buNone/>
            </a:pPr>
            <a:r>
              <a:rPr lang="en-US" dirty="0"/>
              <a:t>ALLSA 2019 was carried out in from September 14th to September 25th of 2019 in the Sacred Valley of Cuzco, Peru in association with the Potato Park and ANDES Association. A total of 24 young environmental leaders from Latin America participated.</a:t>
            </a:r>
          </a:p>
          <a:p>
            <a:pPr marL="0" indent="0">
              <a:buNone/>
            </a:pPr>
            <a:r>
              <a:rPr lang="en-US" dirty="0"/>
              <a:t>The main goal was to create a network for Latin Americans to promote innovative processes for food systems resilience, using co-learning and participatory approaches. This school specifically seeks to validate both ancestral and academic knowledge.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1/3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620" y="930302"/>
            <a:ext cx="5899371" cy="554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"Knowledge statement review about liquid organic inputs with a special focus on the Andean region (Ecuador, Peru and Bolivia)“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/>
              <a:t>The objective is to carry out a complete bibliographic and socio-ecological review of </a:t>
            </a:r>
            <a:r>
              <a:rPr lang="en-US" sz="2400" dirty="0" err="1"/>
              <a:t>agro</a:t>
            </a:r>
            <a:r>
              <a:rPr lang="en-US" sz="2400" dirty="0"/>
              <a:t>-ecological liquid bio-inputs.</a:t>
            </a:r>
          </a:p>
          <a:p>
            <a:pPr>
              <a:buFontTx/>
              <a:buChar char="-"/>
            </a:pPr>
            <a:r>
              <a:rPr lang="en-US" sz="2400" dirty="0" err="1"/>
              <a:t>Rikolto</a:t>
            </a:r>
            <a:r>
              <a:rPr lang="en-US" sz="2400" dirty="0"/>
              <a:t> expects to understand more on bio-inputs complexities through this study and make the results available for farmers in an easy format.</a:t>
            </a:r>
          </a:p>
          <a:p>
            <a:pPr>
              <a:buFontTx/>
              <a:buChar char="-"/>
            </a:pPr>
            <a:r>
              <a:rPr lang="en-US" sz="2400" dirty="0"/>
              <a:t>Current state: analyzing results</a:t>
            </a:r>
            <a:endParaRPr lang="it-IT" sz="2400" dirty="0"/>
          </a:p>
        </p:txBody>
      </p:sp>
      <p:pic>
        <p:nvPicPr>
          <p:cNvPr id="2" name="Imagen 1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74267F24-31A9-4D90-B388-E3BD1A142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11" y="2226412"/>
            <a:ext cx="2408928" cy="3536307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19362672-FF08-42B0-ACB0-A39169ECB08D}"/>
              </a:ext>
            </a:extLst>
          </p:cNvPr>
          <p:cNvSpPr/>
          <p:nvPr/>
        </p:nvSpPr>
        <p:spPr>
          <a:xfrm rot="3565248">
            <a:off x="6249817" y="3521628"/>
            <a:ext cx="1230886" cy="33809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2/3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137" y="1014592"/>
            <a:ext cx="826886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Exploring strategies to face climate change and improve agrobiodiversity conservation in Quechua communities from the Peruvian Andes (</a:t>
            </a:r>
            <a:r>
              <a:rPr lang="en-US" i="1" dirty="0"/>
              <a:t>PhD thesis in progress)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Objective: Characterize the strategies that Quechua communities have developed to face climate change and determine its impact on the conservation of agrobiodiversity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2/3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137" y="1014592"/>
            <a:ext cx="826886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Exploring strategies to face climate change and improve agrobiodiversity conservation in Quechua communities from the Peruvian Andes (</a:t>
            </a:r>
            <a:r>
              <a:rPr lang="en-US" i="1" dirty="0"/>
              <a:t>PhD thesis in progress)</a:t>
            </a:r>
          </a:p>
          <a:p>
            <a:endParaRPr lang="it-IT" i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FA1EAB-4ACC-4503-A418-81CF0F1B6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240" y="2758196"/>
            <a:ext cx="5630441" cy="398353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92324CB-45A8-4639-8046-093251CBE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305" y="2636052"/>
            <a:ext cx="1788949" cy="1206309"/>
          </a:xfrm>
          <a:prstGeom prst="rect">
            <a:avLst/>
          </a:prstGeom>
        </p:spPr>
      </p:pic>
      <p:pic>
        <p:nvPicPr>
          <p:cNvPr id="6" name="Imagen 5" descr="Imagen que contiene pasto, planta, tren, campo&#10;&#10;Descripción generada automáticamente">
            <a:extLst>
              <a:ext uri="{FF2B5EF4-FFF2-40B4-BE49-F238E27FC236}">
                <a16:creationId xmlns:a16="http://schemas.microsoft.com/office/drawing/2014/main" id="{192CC5E1-282A-4B66-B3B3-0EDD5D4462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7" y="4063508"/>
            <a:ext cx="1788949" cy="1189460"/>
          </a:xfrm>
          <a:prstGeom prst="rect">
            <a:avLst/>
          </a:prstGeom>
        </p:spPr>
      </p:pic>
      <p:pic>
        <p:nvPicPr>
          <p:cNvPr id="7" name="Imagen 6" descr="Una venta de frutas&#10;&#10;Descripción generada automáticamente">
            <a:extLst>
              <a:ext uri="{FF2B5EF4-FFF2-40B4-BE49-F238E27FC236}">
                <a16:creationId xmlns:a16="http://schemas.microsoft.com/office/drawing/2014/main" id="{3F7F0F62-4B63-4542-9E87-91D58138EF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3" y="5413412"/>
            <a:ext cx="1763963" cy="117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7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387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Thank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Vanesa Ramos Abensur</cp:lastModifiedBy>
  <cp:revision>83</cp:revision>
  <dcterms:created xsi:type="dcterms:W3CDTF">2014-07-05T09:11:12Z</dcterms:created>
  <dcterms:modified xsi:type="dcterms:W3CDTF">2020-09-28T14:34:13Z</dcterms:modified>
</cp:coreProperties>
</file>