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sldIdLst>
    <p:sldId id="323" r:id="rId5"/>
    <p:sldId id="325" r:id="rId6"/>
    <p:sldId id="320" r:id="rId7"/>
    <p:sldId id="324" r:id="rId8"/>
    <p:sldId id="326" r:id="rId9"/>
    <p:sldId id="304" r:id="rId10"/>
    <p:sldId id="305" r:id="rId11"/>
    <p:sldId id="306" r:id="rId12"/>
    <p:sldId id="307" r:id="rId13"/>
    <p:sldId id="308" r:id="rId14"/>
    <p:sldId id="309" r:id="rId15"/>
    <p:sldId id="298" r:id="rId16"/>
    <p:sldId id="272" r:id="rId17"/>
    <p:sldId id="303" r:id="rId18"/>
    <p:sldId id="310" r:id="rId19"/>
    <p:sldId id="311" r:id="rId20"/>
    <p:sldId id="312" r:id="rId21"/>
    <p:sldId id="316" r:id="rId22"/>
    <p:sldId id="319" r:id="rId23"/>
    <p:sldId id="318" r:id="rId24"/>
    <p:sldId id="313" r:id="rId25"/>
    <p:sldId id="314" r:id="rId26"/>
    <p:sldId id="260" r:id="rId27"/>
    <p:sldId id="455" r:id="rId28"/>
    <p:sldId id="451" r:id="rId29"/>
    <p:sldId id="454" r:id="rId30"/>
    <p:sldId id="32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1F7875"/>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420" dt="2020-10-09T12:24:26.618"/>
    <p1510:client id="{01CA3F57-5D40-4234-9D2B-59AAB7DC9204}" v="294" dt="2020-10-08T20:22:25.953"/>
    <p1510:client id="{06ED9216-E9CB-4AA6-BAE6-2D2F2A195330}" v="43" dt="2020-10-08T19:11:30.947"/>
    <p1510:client id="{3198826A-7141-4208-ABD7-1E4978DEA362}" v="8" dt="2020-10-09T12:13:32.516"/>
    <p1510:client id="{361B0926-6AAD-4ABF-A0FD-25A04A1FAEA2}" v="76" dt="2020-10-09T12:18:58.557"/>
    <p1510:client id="{4FA3D76F-71EE-4174-B85C-F42881609371}" v="33" dt="2020-10-08T19:41:52.544"/>
    <p1510:client id="{50702DC3-5F21-4C08-8C36-CF7BE8111AD2}" v="769" dt="2020-10-08T22:18:35.858"/>
    <p1510:client id="{58C3A21D-4A8D-4D47-B043-01544C86CCB2}" v="164" dt="2020-10-08T20:05:42.205"/>
    <p1510:client id="{5D692515-9E8C-4909-84D0-28E6944893C9}" v="5" dt="2020-10-09T12:09:07.212"/>
    <p1510:client id="{68CBB7AC-A7C9-433B-8E48-020E56EEE10E}" v="13" dt="2020-10-08T19:01:16.951"/>
    <p1510:client id="{7EC8A685-6816-4C64-AE0F-6BAA2B0BD282}" v="4" dt="2020-10-08T19:34:10.472"/>
    <p1510:client id="{84AF65EA-9688-478B-AFD9-9FB2069E49DA}" v="11" dt="2020-10-09T11:38:42.331"/>
    <p1510:client id="{87D7171D-382C-4BDD-AD92-0A57E15DF7F1}" v="24" dt="2020-10-08T19:22:58.423"/>
    <p1510:client id="{A4DED44B-24A3-4187-AB3D-DA9F4FEFA98E}" v="10" dt="2020-10-08T19:28:42.454"/>
    <p1510:client id="{B8AE2B61-1254-4530-862C-BA7DBA679DA2}" v="4" dt="2020-10-08T19:23:36.543"/>
    <p1510:client id="{C638C8E6-0DEA-430B-9F7B-41457B5DADCF}" v="7" dt="2020-10-08T21:55:45.073"/>
    <p1510:client id="{CDCEDABD-A6EC-48C6-BCA8-212BD9298DD2}" v="4" dt="2020-10-09T11:51:59.917"/>
    <p1510:client id="{CE3B65D3-BCA2-44AB-8DF8-0BA06B91520D}" v="6" dt="2020-10-08T19:31:27.195"/>
    <p1510:client id="{D5B0630A-CF5A-420A-B152-1F4FCBFAA415}" v="5" dt="2020-10-08T19:33:02.725"/>
    <p1510:client id="{EF1F7458-EF2E-4926-9A9E-9BF3CA54AD16}" v="12" dt="2020-10-08T18:54:44.130"/>
    <p1510:client id="{F0FBE1D3-97D2-4249-A65F-4562C43E0D79}" v="65" dt="2020-10-08T22:36:50.720"/>
    <p1510:client id="{F3AAA1AD-DFAA-4FC5-AF4B-B60B2B1B73C0}" v="3153" dt="2020-10-08T22:06:16.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a.bussola" userId="S::francesca.bussola_provincia.tn.it#ext#@scientificnet.onmicrosoft.com::b77e971a-0d25-4c19-aadf-8c7626e2b376" providerId="AD" clId="Web-{06ED9216-E9CB-4AA6-BAE6-2D2F2A195330}"/>
    <pc:docChg chg="modSld">
      <pc:chgData name="francesca.bussola" userId="S::francesca.bussola_provincia.tn.it#ext#@scientificnet.onmicrosoft.com::b77e971a-0d25-4c19-aadf-8c7626e2b376" providerId="AD" clId="Web-{06ED9216-E9CB-4AA6-BAE6-2D2F2A195330}" dt="2020-10-08T19:11:30.947" v="41" actId="1076"/>
      <pc:docMkLst>
        <pc:docMk/>
      </pc:docMkLst>
      <pc:sldChg chg="addSp modSp">
        <pc:chgData name="francesca.bussola" userId="S::francesca.bussola_provincia.tn.it#ext#@scientificnet.onmicrosoft.com::b77e971a-0d25-4c19-aadf-8c7626e2b376" providerId="AD" clId="Web-{06ED9216-E9CB-4AA6-BAE6-2D2F2A195330}" dt="2020-10-08T19:11:30.947" v="41" actId="1076"/>
        <pc:sldMkLst>
          <pc:docMk/>
          <pc:sldMk cId="2797237900" sldId="312"/>
        </pc:sldMkLst>
        <pc:spChg chg="mod">
          <ac:chgData name="francesca.bussola" userId="S::francesca.bussola_provincia.tn.it#ext#@scientificnet.onmicrosoft.com::b77e971a-0d25-4c19-aadf-8c7626e2b376" providerId="AD" clId="Web-{06ED9216-E9CB-4AA6-BAE6-2D2F2A195330}" dt="2020-10-08T19:09:10.693" v="25" actId="1076"/>
          <ac:spMkLst>
            <pc:docMk/>
            <pc:sldMk cId="2797237900" sldId="312"/>
            <ac:spMk id="6161" creationId="{9ECFB12F-825E-47DA-A501-439601F49D10}"/>
          </ac:spMkLst>
        </pc:spChg>
        <pc:spChg chg="mod">
          <ac:chgData name="francesca.bussola" userId="S::francesca.bussola_provincia.tn.it#ext#@scientificnet.onmicrosoft.com::b77e971a-0d25-4c19-aadf-8c7626e2b376" providerId="AD" clId="Web-{06ED9216-E9CB-4AA6-BAE6-2D2F2A195330}" dt="2020-10-08T19:09:22.834" v="27" actId="1076"/>
          <ac:spMkLst>
            <pc:docMk/>
            <pc:sldMk cId="2797237900" sldId="312"/>
            <ac:spMk id="6162" creationId="{BAE9210E-856C-49C3-9BFF-3EC54BEA07D0}"/>
          </ac:spMkLst>
        </pc:spChg>
        <pc:spChg chg="mod">
          <ac:chgData name="francesca.bussola" userId="S::francesca.bussola_provincia.tn.it#ext#@scientificnet.onmicrosoft.com::b77e971a-0d25-4c19-aadf-8c7626e2b376" providerId="AD" clId="Web-{06ED9216-E9CB-4AA6-BAE6-2D2F2A195330}" dt="2020-10-08T19:10:07.241" v="31" actId="1076"/>
          <ac:spMkLst>
            <pc:docMk/>
            <pc:sldMk cId="2797237900" sldId="312"/>
            <ac:spMk id="6164" creationId="{643C4713-9ED9-4A76-AC53-BB29B8C4B441}"/>
          </ac:spMkLst>
        </pc:spChg>
        <pc:spChg chg="mod">
          <ac:chgData name="francesca.bussola" userId="S::francesca.bussola_provincia.tn.it#ext#@scientificnet.onmicrosoft.com::b77e971a-0d25-4c19-aadf-8c7626e2b376" providerId="AD" clId="Web-{06ED9216-E9CB-4AA6-BAE6-2D2F2A195330}" dt="2020-10-08T19:10:58.680" v="35" actId="1076"/>
          <ac:spMkLst>
            <pc:docMk/>
            <pc:sldMk cId="2797237900" sldId="312"/>
            <ac:spMk id="6169" creationId="{D4F120E9-9DBE-484B-90E2-6BED68000A72}"/>
          </ac:spMkLst>
        </pc:spChg>
        <pc:picChg chg="mod modCrop">
          <ac:chgData name="francesca.bussola" userId="S::francesca.bussola_provincia.tn.it#ext#@scientificnet.onmicrosoft.com::b77e971a-0d25-4c19-aadf-8c7626e2b376" providerId="AD" clId="Web-{06ED9216-E9CB-4AA6-BAE6-2D2F2A195330}" dt="2020-10-08T19:11:28.040" v="40" actId="1076"/>
          <ac:picMkLst>
            <pc:docMk/>
            <pc:sldMk cId="2797237900" sldId="312"/>
            <ac:picMk id="2" creationId="{F32DA816-C76B-493D-B958-A061B35C37D4}"/>
          </ac:picMkLst>
        </pc:picChg>
        <pc:picChg chg="add mod">
          <ac:chgData name="francesca.bussola" userId="S::francesca.bussola_provincia.tn.it#ext#@scientificnet.onmicrosoft.com::b77e971a-0d25-4c19-aadf-8c7626e2b376" providerId="AD" clId="Web-{06ED9216-E9CB-4AA6-BAE6-2D2F2A195330}" dt="2020-10-08T19:11:30.947" v="41" actId="1076"/>
          <ac:picMkLst>
            <pc:docMk/>
            <pc:sldMk cId="2797237900" sldId="312"/>
            <ac:picMk id="3" creationId="{E1DB04BF-0A13-4475-9F99-813BA85E173F}"/>
          </ac:picMkLst>
        </pc:picChg>
        <pc:picChg chg="mod">
          <ac:chgData name="francesca.bussola" userId="S::francesca.bussola_provincia.tn.it#ext#@scientificnet.onmicrosoft.com::b77e971a-0d25-4c19-aadf-8c7626e2b376" providerId="AD" clId="Web-{06ED9216-E9CB-4AA6-BAE6-2D2F2A195330}" dt="2020-10-08T19:09:00.349" v="23" actId="1076"/>
          <ac:picMkLst>
            <pc:docMk/>
            <pc:sldMk cId="2797237900" sldId="312"/>
            <ac:picMk id="6163" creationId="{EE9994AB-208C-491D-A947-6532DFBD6A2F}"/>
          </ac:picMkLst>
        </pc:picChg>
        <pc:picChg chg="mod">
          <ac:chgData name="francesca.bussola" userId="S::francesca.bussola_provincia.tn.it#ext#@scientificnet.onmicrosoft.com::b77e971a-0d25-4c19-aadf-8c7626e2b376" providerId="AD" clId="Web-{06ED9216-E9CB-4AA6-BAE6-2D2F2A195330}" dt="2020-10-08T19:11:11.024" v="37" actId="1076"/>
          <ac:picMkLst>
            <pc:docMk/>
            <pc:sldMk cId="2797237900" sldId="312"/>
            <ac:picMk id="6168" creationId="{6DF5A0C1-DEAA-406A-BF70-4F8C31110602}"/>
          </ac:picMkLst>
        </pc:picChg>
        <pc:picChg chg="mod">
          <ac:chgData name="francesca.bussola" userId="S::francesca.bussola_provincia.tn.it#ext#@scientificnet.onmicrosoft.com::b77e971a-0d25-4c19-aadf-8c7626e2b376" providerId="AD" clId="Web-{06ED9216-E9CB-4AA6-BAE6-2D2F2A195330}" dt="2020-10-08T19:11:23.243" v="39" actId="1076"/>
          <ac:picMkLst>
            <pc:docMk/>
            <pc:sldMk cId="2797237900" sldId="312"/>
            <ac:picMk id="6177" creationId="{D066D661-9C8D-4D5D-A39D-A1C4F1C5B297}"/>
          </ac:picMkLst>
        </pc:picChg>
        <pc:picChg chg="mod">
          <ac:chgData name="francesca.bussola" userId="S::francesca.bussola_provincia.tn.it#ext#@scientificnet.onmicrosoft.com::b77e971a-0d25-4c19-aadf-8c7626e2b376" providerId="AD" clId="Web-{06ED9216-E9CB-4AA6-BAE6-2D2F2A195330}" dt="2020-10-08T19:11:20.712" v="38" actId="1076"/>
          <ac:picMkLst>
            <pc:docMk/>
            <pc:sldMk cId="2797237900" sldId="312"/>
            <ac:picMk id="6179" creationId="{5AE0F5D6-A323-466F-BFCD-28E3B0B62B3C}"/>
          </ac:picMkLst>
        </pc:picChg>
      </pc:sldChg>
    </pc:docChg>
  </pc:docChgLst>
  <pc:docChgLst>
    <pc:chgData name="francesca.bussola" userId="S::francesca.bussola_provincia.tn.it#ext#@scientificnet.onmicrosoft.com::b77e971a-0d25-4c19-aadf-8c7626e2b376" providerId="AD" clId="Web-{87D7171D-382C-4BDD-AD92-0A57E15DF7F1}"/>
    <pc:docChg chg="modSld">
      <pc:chgData name="francesca.bussola" userId="S::francesca.bussola_provincia.tn.it#ext#@scientificnet.onmicrosoft.com::b77e971a-0d25-4c19-aadf-8c7626e2b376" providerId="AD" clId="Web-{87D7171D-382C-4BDD-AD92-0A57E15DF7F1}" dt="2020-10-08T19:22:58.423" v="21" actId="1076"/>
      <pc:docMkLst>
        <pc:docMk/>
      </pc:docMkLst>
      <pc:sldChg chg="addSp modSp">
        <pc:chgData name="francesca.bussola" userId="S::francesca.bussola_provincia.tn.it#ext#@scientificnet.onmicrosoft.com::b77e971a-0d25-4c19-aadf-8c7626e2b376" providerId="AD" clId="Web-{87D7171D-382C-4BDD-AD92-0A57E15DF7F1}" dt="2020-10-08T19:20:55.075" v="9" actId="1076"/>
        <pc:sldMkLst>
          <pc:docMk/>
          <pc:sldMk cId="530747351" sldId="311"/>
        </pc:sldMkLst>
        <pc:picChg chg="add mod">
          <ac:chgData name="francesca.bussola" userId="S::francesca.bussola_provincia.tn.it#ext#@scientificnet.onmicrosoft.com::b77e971a-0d25-4c19-aadf-8c7626e2b376" providerId="AD" clId="Web-{87D7171D-382C-4BDD-AD92-0A57E15DF7F1}" dt="2020-10-08T19:20:55.075" v="9" actId="1076"/>
          <ac:picMkLst>
            <pc:docMk/>
            <pc:sldMk cId="530747351" sldId="311"/>
            <ac:picMk id="2" creationId="{FD760F41-ECC7-4FAA-B6F8-DFD1FB4393A4}"/>
          </ac:picMkLst>
        </pc:picChg>
      </pc:sldChg>
      <pc:sldChg chg="addSp delSp modSp">
        <pc:chgData name="francesca.bussola" userId="S::francesca.bussola_provincia.tn.it#ext#@scientificnet.onmicrosoft.com::b77e971a-0d25-4c19-aadf-8c7626e2b376" providerId="AD" clId="Web-{87D7171D-382C-4BDD-AD92-0A57E15DF7F1}" dt="2020-10-08T19:22:58.423" v="21" actId="1076"/>
        <pc:sldMkLst>
          <pc:docMk/>
          <pc:sldMk cId="2797237900" sldId="312"/>
        </pc:sldMkLst>
        <pc:spChg chg="mod">
          <ac:chgData name="francesca.bussola" userId="S::francesca.bussola_provincia.tn.it#ext#@scientificnet.onmicrosoft.com::b77e971a-0d25-4c19-aadf-8c7626e2b376" providerId="AD" clId="Web-{87D7171D-382C-4BDD-AD92-0A57E15DF7F1}" dt="2020-10-08T19:22:45.798" v="18" actId="1076"/>
          <ac:spMkLst>
            <pc:docMk/>
            <pc:sldMk cId="2797237900" sldId="312"/>
            <ac:spMk id="6160" creationId="{302145CB-93DF-430B-B32D-7FB20F233924}"/>
          </ac:spMkLst>
        </pc:spChg>
        <pc:picChg chg="del">
          <ac:chgData name="francesca.bussola" userId="S::francesca.bussola_provincia.tn.it#ext#@scientificnet.onmicrosoft.com::b77e971a-0d25-4c19-aadf-8c7626e2b376" providerId="AD" clId="Web-{87D7171D-382C-4BDD-AD92-0A57E15DF7F1}" dt="2020-10-08T19:19:43.871" v="1"/>
          <ac:picMkLst>
            <pc:docMk/>
            <pc:sldMk cId="2797237900" sldId="312"/>
            <ac:picMk id="2" creationId="{F32DA816-C76B-493D-B958-A061B35C37D4}"/>
          </ac:picMkLst>
        </pc:picChg>
        <pc:picChg chg="add mod">
          <ac:chgData name="francesca.bussola" userId="S::francesca.bussola_provincia.tn.it#ext#@scientificnet.onmicrosoft.com::b77e971a-0d25-4c19-aadf-8c7626e2b376" providerId="AD" clId="Web-{87D7171D-382C-4BDD-AD92-0A57E15DF7F1}" dt="2020-10-08T19:22:58.423" v="21" actId="1076"/>
          <ac:picMkLst>
            <pc:docMk/>
            <pc:sldMk cId="2797237900" sldId="312"/>
            <ac:picMk id="4" creationId="{84C6DF1D-DC73-41CF-A110-8A299DA2046E}"/>
          </ac:picMkLst>
        </pc:picChg>
      </pc:sldChg>
    </pc:docChg>
  </pc:docChgLst>
  <pc:docChgLst>
    <pc:chgData name="bordanicdzana" userId="S::bordanicdzana_gmail.com#ext#@scientificnet.onmicrosoft.com::cc87bf41-9bb6-4f88-9e94-1c4e124ba706" providerId="AD" clId="Web-{361B0926-6AAD-4ABF-A0FD-25A04A1FAEA2}"/>
    <pc:docChg chg="modSld">
      <pc:chgData name="bordanicdzana" userId="S::bordanicdzana_gmail.com#ext#@scientificnet.onmicrosoft.com::cc87bf41-9bb6-4f88-9e94-1c4e124ba706" providerId="AD" clId="Web-{361B0926-6AAD-4ABF-A0FD-25A04A1FAEA2}" dt="2020-10-09T12:18:58.557" v="74"/>
      <pc:docMkLst>
        <pc:docMk/>
      </pc:docMkLst>
      <pc:sldChg chg="addSp delSp modSp">
        <pc:chgData name="bordanicdzana" userId="S::bordanicdzana_gmail.com#ext#@scientificnet.onmicrosoft.com::cc87bf41-9bb6-4f88-9e94-1c4e124ba706" providerId="AD" clId="Web-{361B0926-6AAD-4ABF-A0FD-25A04A1FAEA2}" dt="2020-10-09T12:18:58.557" v="74"/>
        <pc:sldMkLst>
          <pc:docMk/>
          <pc:sldMk cId="1360738194" sldId="315"/>
        </pc:sldMkLst>
        <pc:spChg chg="mod">
          <ac:chgData name="bordanicdzana" userId="S::bordanicdzana_gmail.com#ext#@scientificnet.onmicrosoft.com::cc87bf41-9bb6-4f88-9e94-1c4e124ba706" providerId="AD" clId="Web-{361B0926-6AAD-4ABF-A0FD-25A04A1FAEA2}" dt="2020-10-09T11:58:30.475" v="48" actId="1076"/>
          <ac:spMkLst>
            <pc:docMk/>
            <pc:sldMk cId="1360738194" sldId="315"/>
            <ac:spMk id="27" creationId="{3EDFA4B0-5207-4DCE-803D-85E9B0097E98}"/>
          </ac:spMkLst>
        </pc:spChg>
        <pc:spChg chg="mod">
          <ac:chgData name="bordanicdzana" userId="S::bordanicdzana_gmail.com#ext#@scientificnet.onmicrosoft.com::cc87bf41-9bb6-4f88-9e94-1c4e124ba706" providerId="AD" clId="Web-{361B0926-6AAD-4ABF-A0FD-25A04A1FAEA2}" dt="2020-10-09T11:58:55.273" v="53" actId="1076"/>
          <ac:spMkLst>
            <pc:docMk/>
            <pc:sldMk cId="1360738194" sldId="315"/>
            <ac:spMk id="43" creationId="{A37CA86E-A0D9-4D65-9A84-913CE97462EE}"/>
          </ac:spMkLst>
        </pc:spChg>
        <pc:spChg chg="mod">
          <ac:chgData name="bordanicdzana" userId="S::bordanicdzana_gmail.com#ext#@scientificnet.onmicrosoft.com::cc87bf41-9bb6-4f88-9e94-1c4e124ba706" providerId="AD" clId="Web-{361B0926-6AAD-4ABF-A0FD-25A04A1FAEA2}" dt="2020-10-09T11:59:15.554" v="59" actId="1076"/>
          <ac:spMkLst>
            <pc:docMk/>
            <pc:sldMk cId="1360738194" sldId="315"/>
            <ac:spMk id="45" creationId="{7D4E7685-A51F-445F-9EF2-A2A684E40F81}"/>
          </ac:spMkLst>
        </pc:spChg>
        <pc:spChg chg="mod">
          <ac:chgData name="bordanicdzana" userId="S::bordanicdzana_gmail.com#ext#@scientificnet.onmicrosoft.com::cc87bf41-9bb6-4f88-9e94-1c4e124ba706" providerId="AD" clId="Web-{361B0926-6AAD-4ABF-A0FD-25A04A1FAEA2}" dt="2020-10-09T12:18:55.119" v="73" actId="1076"/>
          <ac:spMkLst>
            <pc:docMk/>
            <pc:sldMk cId="1360738194" sldId="315"/>
            <ac:spMk id="51" creationId="{04603A61-AC24-4E7F-B849-4B9C9A708078}"/>
          </ac:spMkLst>
        </pc:spChg>
        <pc:spChg chg="mod">
          <ac:chgData name="bordanicdzana" userId="S::bordanicdzana_gmail.com#ext#@scientificnet.onmicrosoft.com::cc87bf41-9bb6-4f88-9e94-1c4e124ba706" providerId="AD" clId="Web-{361B0926-6AAD-4ABF-A0FD-25A04A1FAEA2}" dt="2020-10-09T11:59:49.962" v="66" actId="1076"/>
          <ac:spMkLst>
            <pc:docMk/>
            <pc:sldMk cId="1360738194" sldId="315"/>
            <ac:spMk id="62" creationId="{B9D61C6F-E5AD-47D3-9EAA-E96FAFC4163D}"/>
          </ac:spMkLst>
        </pc:spChg>
        <pc:picChg chg="add del mod">
          <ac:chgData name="bordanicdzana" userId="S::bordanicdzana_gmail.com#ext#@scientificnet.onmicrosoft.com::cc87bf41-9bb6-4f88-9e94-1c4e124ba706" providerId="AD" clId="Web-{361B0926-6AAD-4ABF-A0FD-25A04A1FAEA2}" dt="2020-10-09T11:43:57.216" v="9"/>
          <ac:picMkLst>
            <pc:docMk/>
            <pc:sldMk cId="1360738194" sldId="315"/>
            <ac:picMk id="2" creationId="{D95BE88D-E9F8-488A-A1DC-9883BA0078D6}"/>
          </ac:picMkLst>
        </pc:picChg>
        <pc:picChg chg="add del mod">
          <ac:chgData name="bordanicdzana" userId="S::bordanicdzana_gmail.com#ext#@scientificnet.onmicrosoft.com::cc87bf41-9bb6-4f88-9e94-1c4e124ba706" providerId="AD" clId="Web-{361B0926-6AAD-4ABF-A0FD-25A04A1FAEA2}" dt="2020-10-09T11:46:49.377" v="13"/>
          <ac:picMkLst>
            <pc:docMk/>
            <pc:sldMk cId="1360738194" sldId="315"/>
            <ac:picMk id="3" creationId="{7AFB3E18-F939-4EF7-AD32-96A071A92318}"/>
          </ac:picMkLst>
        </pc:picChg>
        <pc:picChg chg="add del mod">
          <ac:chgData name="bordanicdzana" userId="S::bordanicdzana_gmail.com#ext#@scientificnet.onmicrosoft.com::cc87bf41-9bb6-4f88-9e94-1c4e124ba706" providerId="AD" clId="Web-{361B0926-6AAD-4ABF-A0FD-25A04A1FAEA2}" dt="2020-10-09T11:48:21.708" v="21"/>
          <ac:picMkLst>
            <pc:docMk/>
            <pc:sldMk cId="1360738194" sldId="315"/>
            <ac:picMk id="4" creationId="{72533F29-FAC0-4B77-A397-C29D2EAB02CF}"/>
          </ac:picMkLst>
        </pc:picChg>
        <pc:picChg chg="add del mod">
          <ac:chgData name="bordanicdzana" userId="S::bordanicdzana_gmail.com#ext#@scientificnet.onmicrosoft.com::cc87bf41-9bb6-4f88-9e94-1c4e124ba706" providerId="AD" clId="Web-{361B0926-6AAD-4ABF-A0FD-25A04A1FAEA2}" dt="2020-10-09T11:48:59.974" v="27"/>
          <ac:picMkLst>
            <pc:docMk/>
            <pc:sldMk cId="1360738194" sldId="315"/>
            <ac:picMk id="5" creationId="{CA0E512F-4832-4C1D-9D6F-02D352A2DA55}"/>
          </ac:picMkLst>
        </pc:picChg>
        <pc:picChg chg="add del mod">
          <ac:chgData name="bordanicdzana" userId="S::bordanicdzana_gmail.com#ext#@scientificnet.onmicrosoft.com::cc87bf41-9bb6-4f88-9e94-1c4e124ba706" providerId="AD" clId="Web-{361B0926-6AAD-4ABF-A0FD-25A04A1FAEA2}" dt="2020-10-09T11:54:22.733" v="30"/>
          <ac:picMkLst>
            <pc:docMk/>
            <pc:sldMk cId="1360738194" sldId="315"/>
            <ac:picMk id="6" creationId="{818978D0-F3E2-4515-BD2C-FA7B786F18F3}"/>
          </ac:picMkLst>
        </pc:picChg>
        <pc:picChg chg="add del mod">
          <ac:chgData name="bordanicdzana" userId="S::bordanicdzana_gmail.com#ext#@scientificnet.onmicrosoft.com::cc87bf41-9bb6-4f88-9e94-1c4e124ba706" providerId="AD" clId="Web-{361B0926-6AAD-4ABF-A0FD-25A04A1FAEA2}" dt="2020-10-09T11:59:40.305" v="64"/>
          <ac:picMkLst>
            <pc:docMk/>
            <pc:sldMk cId="1360738194" sldId="315"/>
            <ac:picMk id="7" creationId="{F930CA84-9E38-48AA-80B9-89EEF043B46E}"/>
          </ac:picMkLst>
        </pc:picChg>
        <pc:picChg chg="add del mod">
          <ac:chgData name="bordanicdzana" userId="S::bordanicdzana_gmail.com#ext#@scientificnet.onmicrosoft.com::cc87bf41-9bb6-4f88-9e94-1c4e124ba706" providerId="AD" clId="Web-{361B0926-6AAD-4ABF-A0FD-25A04A1FAEA2}" dt="2020-10-09T12:18:58.557" v="74"/>
          <ac:picMkLst>
            <pc:docMk/>
            <pc:sldMk cId="1360738194" sldId="315"/>
            <ac:picMk id="8" creationId="{A76521C7-5D46-458B-ABF5-126E443D1B5C}"/>
          </ac:picMkLst>
        </pc:picChg>
        <pc:cxnChg chg="mod">
          <ac:chgData name="bordanicdzana" userId="S::bordanicdzana_gmail.com#ext#@scientificnet.onmicrosoft.com::cc87bf41-9bb6-4f88-9e94-1c4e124ba706" providerId="AD" clId="Web-{361B0926-6AAD-4ABF-A0FD-25A04A1FAEA2}" dt="2020-10-09T11:59:24.945" v="61" actId="14100"/>
          <ac:cxnSpMkLst>
            <pc:docMk/>
            <pc:sldMk cId="1360738194" sldId="315"/>
            <ac:cxnSpMk id="21" creationId="{EABC45D2-6678-48E0-9464-A293A2D2D442}"/>
          </ac:cxnSpMkLst>
        </pc:cxnChg>
        <pc:cxnChg chg="mod">
          <ac:chgData name="bordanicdzana" userId="S::bordanicdzana_gmail.com#ext#@scientificnet.onmicrosoft.com::cc87bf41-9bb6-4f88-9e94-1c4e124ba706" providerId="AD" clId="Web-{361B0926-6AAD-4ABF-A0FD-25A04A1FAEA2}" dt="2020-10-09T11:59:20.679" v="60" actId="1076"/>
          <ac:cxnSpMkLst>
            <pc:docMk/>
            <pc:sldMk cId="1360738194" sldId="315"/>
            <ac:cxnSpMk id="46" creationId="{A034B2C7-FCEE-411A-A263-6B2EEA2F8762}"/>
          </ac:cxnSpMkLst>
        </pc:cxnChg>
      </pc:sldChg>
    </pc:docChg>
  </pc:docChgLst>
  <pc:docChgLst>
    <pc:chgData name="ekpeaji" userId="S::ekpeaji_outlook.com#ext#@scientificnet.onmicrosoft.com::f835c3d9-3abc-40fe-83be-813f7767bab0" providerId="AD" clId="Web-{3198826A-7141-4208-ABD7-1E4978DEA362}"/>
    <pc:docChg chg="modSld">
      <pc:chgData name="ekpeaji" userId="S::ekpeaji_outlook.com#ext#@scientificnet.onmicrosoft.com::f835c3d9-3abc-40fe-83be-813f7767bab0" providerId="AD" clId="Web-{3198826A-7141-4208-ABD7-1E4978DEA362}" dt="2020-10-09T12:13:32.516" v="7" actId="20577"/>
      <pc:docMkLst>
        <pc:docMk/>
      </pc:docMkLst>
      <pc:sldChg chg="modSp">
        <pc:chgData name="ekpeaji" userId="S::ekpeaji_outlook.com#ext#@scientificnet.onmicrosoft.com::f835c3d9-3abc-40fe-83be-813f7767bab0" providerId="AD" clId="Web-{3198826A-7141-4208-ABD7-1E4978DEA362}" dt="2020-10-09T12:13:32.438" v="5" actId="20577"/>
        <pc:sldMkLst>
          <pc:docMk/>
          <pc:sldMk cId="2051728696" sldId="305"/>
        </pc:sldMkLst>
        <pc:spChg chg="mod">
          <ac:chgData name="ekpeaji" userId="S::ekpeaji_outlook.com#ext#@scientificnet.onmicrosoft.com::f835c3d9-3abc-40fe-83be-813f7767bab0" providerId="AD" clId="Web-{3198826A-7141-4208-ABD7-1E4978DEA362}" dt="2020-10-09T12:13:32.438" v="5" actId="20577"/>
          <ac:spMkLst>
            <pc:docMk/>
            <pc:sldMk cId="2051728696" sldId="305"/>
            <ac:spMk id="4" creationId="{B9EC3A3B-4E9D-4493-A60B-BDA66FE6C272}"/>
          </ac:spMkLst>
        </pc:spChg>
      </pc:sldChg>
    </pc:docChg>
  </pc:docChgLst>
  <pc:docChgLst>
    <pc:chgData name="alep2882" userId="S::alep2882_gmail.com#ext#@scientificnet.onmicrosoft.com::80251d4e-c378-43a7-8da9-91591fb6ca2d" providerId="AD" clId="Web-{50702DC3-5F21-4C08-8C36-CF7BE8111AD2}"/>
    <pc:docChg chg="addSld delSld modSld">
      <pc:chgData name="alep2882" userId="S::alep2882_gmail.com#ext#@scientificnet.onmicrosoft.com::80251d4e-c378-43a7-8da9-91591fb6ca2d" providerId="AD" clId="Web-{50702DC3-5F21-4C08-8C36-CF7BE8111AD2}" dt="2020-10-08T22:18:35.858" v="748"/>
      <pc:docMkLst>
        <pc:docMk/>
      </pc:docMkLst>
      <pc:sldChg chg="modSp">
        <pc:chgData name="alep2882" userId="S::alep2882_gmail.com#ext#@scientificnet.onmicrosoft.com::80251d4e-c378-43a7-8da9-91591fb6ca2d" providerId="AD" clId="Web-{50702DC3-5F21-4C08-8C36-CF7BE8111AD2}" dt="2020-10-08T22:16:05.965" v="735" actId="20577"/>
        <pc:sldMkLst>
          <pc:docMk/>
          <pc:sldMk cId="3462052784" sldId="309"/>
        </pc:sldMkLst>
        <pc:spChg chg="mod">
          <ac:chgData name="alep2882" userId="S::alep2882_gmail.com#ext#@scientificnet.onmicrosoft.com::80251d4e-c378-43a7-8da9-91591fb6ca2d" providerId="AD" clId="Web-{50702DC3-5F21-4C08-8C36-CF7BE8111AD2}" dt="2020-10-08T22:16:05.965" v="735" actId="20577"/>
          <ac:spMkLst>
            <pc:docMk/>
            <pc:sldMk cId="3462052784" sldId="309"/>
            <ac:spMk id="2" creationId="{00000000-0000-0000-0000-000000000000}"/>
          </ac:spMkLst>
        </pc:spChg>
      </pc:sldChg>
      <pc:sldChg chg="addSp delSp modSp">
        <pc:chgData name="alep2882" userId="S::alep2882_gmail.com#ext#@scientificnet.onmicrosoft.com::80251d4e-c378-43a7-8da9-91591fb6ca2d" providerId="AD" clId="Web-{50702DC3-5F21-4C08-8C36-CF7BE8111AD2}" dt="2020-10-08T20:42:44.227" v="526"/>
        <pc:sldMkLst>
          <pc:docMk/>
          <pc:sldMk cId="1360738194" sldId="315"/>
        </pc:sldMkLst>
        <pc:spChg chg="mod">
          <ac:chgData name="alep2882" userId="S::alep2882_gmail.com#ext#@scientificnet.onmicrosoft.com::80251d4e-c378-43a7-8da9-91591fb6ca2d" providerId="AD" clId="Web-{50702DC3-5F21-4C08-8C36-CF7BE8111AD2}" dt="2020-10-08T20:39:06.033" v="456"/>
          <ac:spMkLst>
            <pc:docMk/>
            <pc:sldMk cId="1360738194" sldId="315"/>
            <ac:spMk id="64" creationId="{7437F517-2BAF-4781-B39A-EB1FF2317394}"/>
          </ac:spMkLst>
        </pc:spChg>
        <pc:spChg chg="mod">
          <ac:chgData name="alep2882" userId="S::alep2882_gmail.com#ext#@scientificnet.onmicrosoft.com::80251d4e-c378-43a7-8da9-91591fb6ca2d" providerId="AD" clId="Web-{50702DC3-5F21-4C08-8C36-CF7BE8111AD2}" dt="2020-10-08T20:39:06.064" v="457"/>
          <ac:spMkLst>
            <pc:docMk/>
            <pc:sldMk cId="1360738194" sldId="315"/>
            <ac:spMk id="65" creationId="{486BCF02-C015-4EAE-AC77-E63FB2C8A5AB}"/>
          </ac:spMkLst>
        </pc:spChg>
        <pc:spChg chg="mod">
          <ac:chgData name="alep2882" userId="S::alep2882_gmail.com#ext#@scientificnet.onmicrosoft.com::80251d4e-c378-43a7-8da9-91591fb6ca2d" providerId="AD" clId="Web-{50702DC3-5F21-4C08-8C36-CF7BE8111AD2}" dt="2020-10-08T20:39:06.095" v="458"/>
          <ac:spMkLst>
            <pc:docMk/>
            <pc:sldMk cId="1360738194" sldId="315"/>
            <ac:spMk id="66" creationId="{21D8716A-44E2-4AF7-8DD0-CD596A4A1BF5}"/>
          </ac:spMkLst>
        </pc:spChg>
        <pc:spChg chg="mod">
          <ac:chgData name="alep2882" userId="S::alep2882_gmail.com#ext#@scientificnet.onmicrosoft.com::80251d4e-c378-43a7-8da9-91591fb6ca2d" providerId="AD" clId="Web-{50702DC3-5F21-4C08-8C36-CF7BE8111AD2}" dt="2020-10-08T20:39:06.127" v="459"/>
          <ac:spMkLst>
            <pc:docMk/>
            <pc:sldMk cId="1360738194" sldId="315"/>
            <ac:spMk id="67" creationId="{4D8A9567-EC39-4613-88A7-74E220E9AEBF}"/>
          </ac:spMkLst>
        </pc:spChg>
        <pc:spChg chg="mod">
          <ac:chgData name="alep2882" userId="S::alep2882_gmail.com#ext#@scientificnet.onmicrosoft.com::80251d4e-c378-43a7-8da9-91591fb6ca2d" providerId="AD" clId="Web-{50702DC3-5F21-4C08-8C36-CF7BE8111AD2}" dt="2020-10-08T20:39:06.174" v="460"/>
          <ac:spMkLst>
            <pc:docMk/>
            <pc:sldMk cId="1360738194" sldId="315"/>
            <ac:spMk id="68" creationId="{F6994ADE-1141-4389-9EB3-62CA24055872}"/>
          </ac:spMkLst>
        </pc:spChg>
        <pc:spChg chg="mod">
          <ac:chgData name="alep2882" userId="S::alep2882_gmail.com#ext#@scientificnet.onmicrosoft.com::80251d4e-c378-43a7-8da9-91591fb6ca2d" providerId="AD" clId="Web-{50702DC3-5F21-4C08-8C36-CF7BE8111AD2}" dt="2020-10-08T20:39:06.205" v="461"/>
          <ac:spMkLst>
            <pc:docMk/>
            <pc:sldMk cId="1360738194" sldId="315"/>
            <ac:spMk id="69" creationId="{58FF7D4E-6DB8-4116-8D7F-B853AF382A26}"/>
          </ac:spMkLst>
        </pc:spChg>
        <pc:spChg chg="mod">
          <ac:chgData name="alep2882" userId="S::alep2882_gmail.com#ext#@scientificnet.onmicrosoft.com::80251d4e-c378-43a7-8da9-91591fb6ca2d" providerId="AD" clId="Web-{50702DC3-5F21-4C08-8C36-CF7BE8111AD2}" dt="2020-10-08T20:39:06.236" v="462"/>
          <ac:spMkLst>
            <pc:docMk/>
            <pc:sldMk cId="1360738194" sldId="315"/>
            <ac:spMk id="70" creationId="{CCA7DC4F-561F-4EAE-800D-D477FF76C6DB}"/>
          </ac:spMkLst>
        </pc:spChg>
        <pc:spChg chg="add del mod">
          <ac:chgData name="alep2882" userId="S::alep2882_gmail.com#ext#@scientificnet.onmicrosoft.com::80251d4e-c378-43a7-8da9-91591fb6ca2d" providerId="AD" clId="Web-{50702DC3-5F21-4C08-8C36-CF7BE8111AD2}" dt="2020-10-08T20:40:08.925" v="481"/>
          <ac:spMkLst>
            <pc:docMk/>
            <pc:sldMk cId="1360738194" sldId="315"/>
            <ac:spMk id="71" creationId="{7311DD8F-131C-4489-AFFC-2F9893E766C5}"/>
          </ac:spMkLst>
        </pc:spChg>
        <pc:spChg chg="mod">
          <ac:chgData name="alep2882" userId="S::alep2882_gmail.com#ext#@scientificnet.onmicrosoft.com::80251d4e-c378-43a7-8da9-91591fb6ca2d" providerId="AD" clId="Web-{50702DC3-5F21-4C08-8C36-CF7BE8111AD2}" dt="2020-10-08T20:39:06.299" v="464"/>
          <ac:spMkLst>
            <pc:docMk/>
            <pc:sldMk cId="1360738194" sldId="315"/>
            <ac:spMk id="72" creationId="{FBFB8763-F83A-43F0-ACB7-90EA39F999C3}"/>
          </ac:spMkLst>
        </pc:spChg>
        <pc:spChg chg="mod">
          <ac:chgData name="alep2882" userId="S::alep2882_gmail.com#ext#@scientificnet.onmicrosoft.com::80251d4e-c378-43a7-8da9-91591fb6ca2d" providerId="AD" clId="Web-{50702DC3-5F21-4C08-8C36-CF7BE8111AD2}" dt="2020-10-08T20:39:06.330" v="465"/>
          <ac:spMkLst>
            <pc:docMk/>
            <pc:sldMk cId="1360738194" sldId="315"/>
            <ac:spMk id="73" creationId="{848E0165-63DE-406F-957C-1F0AE55BC9AE}"/>
          </ac:spMkLst>
        </pc:spChg>
        <pc:spChg chg="mod">
          <ac:chgData name="alep2882" userId="S::alep2882_gmail.com#ext#@scientificnet.onmicrosoft.com::80251d4e-c378-43a7-8da9-91591fb6ca2d" providerId="AD" clId="Web-{50702DC3-5F21-4C08-8C36-CF7BE8111AD2}" dt="2020-10-08T20:39:06.377" v="466"/>
          <ac:spMkLst>
            <pc:docMk/>
            <pc:sldMk cId="1360738194" sldId="315"/>
            <ac:spMk id="74" creationId="{F84DE239-4C75-49D5-A64A-A8F683C0556E}"/>
          </ac:spMkLst>
        </pc:spChg>
        <pc:spChg chg="mod">
          <ac:chgData name="alep2882" userId="S::alep2882_gmail.com#ext#@scientificnet.onmicrosoft.com::80251d4e-c378-43a7-8da9-91591fb6ca2d" providerId="AD" clId="Web-{50702DC3-5F21-4C08-8C36-CF7BE8111AD2}" dt="2020-10-08T20:39:06.408" v="467"/>
          <ac:spMkLst>
            <pc:docMk/>
            <pc:sldMk cId="1360738194" sldId="315"/>
            <ac:spMk id="75" creationId="{DDC6D568-E457-4C5F-822B-C8A6F55E12EA}"/>
          </ac:spMkLst>
        </pc:spChg>
        <pc:spChg chg="mod">
          <ac:chgData name="alep2882" userId="S::alep2882_gmail.com#ext#@scientificnet.onmicrosoft.com::80251d4e-c378-43a7-8da9-91591fb6ca2d" providerId="AD" clId="Web-{50702DC3-5F21-4C08-8C36-CF7BE8111AD2}" dt="2020-10-08T20:39:06.439" v="468"/>
          <ac:spMkLst>
            <pc:docMk/>
            <pc:sldMk cId="1360738194" sldId="315"/>
            <ac:spMk id="76" creationId="{6728DF44-19B1-4D72-A8EE-D9C34E834B74}"/>
          </ac:spMkLst>
        </pc:spChg>
        <pc:spChg chg="mod">
          <ac:chgData name="alep2882" userId="S::alep2882_gmail.com#ext#@scientificnet.onmicrosoft.com::80251d4e-c378-43a7-8da9-91591fb6ca2d" providerId="AD" clId="Web-{50702DC3-5F21-4C08-8C36-CF7BE8111AD2}" dt="2020-10-08T20:32:45.538" v="202"/>
          <ac:spMkLst>
            <pc:docMk/>
            <pc:sldMk cId="1360738194" sldId="315"/>
            <ac:spMk id="86" creationId="{31066FE0-5D5B-4E4F-AC63-42254635CB3E}"/>
          </ac:spMkLst>
        </pc:spChg>
        <pc:spChg chg="mod">
          <ac:chgData name="alep2882" userId="S::alep2882_gmail.com#ext#@scientificnet.onmicrosoft.com::80251d4e-c378-43a7-8da9-91591fb6ca2d" providerId="AD" clId="Web-{50702DC3-5F21-4C08-8C36-CF7BE8111AD2}" dt="2020-10-08T20:32:45.554" v="203"/>
          <ac:spMkLst>
            <pc:docMk/>
            <pc:sldMk cId="1360738194" sldId="315"/>
            <ac:spMk id="87" creationId="{26E68539-97F5-4872-87F9-ABE1A2522CCE}"/>
          </ac:spMkLst>
        </pc:spChg>
        <pc:spChg chg="mod">
          <ac:chgData name="alep2882" userId="S::alep2882_gmail.com#ext#@scientificnet.onmicrosoft.com::80251d4e-c378-43a7-8da9-91591fb6ca2d" providerId="AD" clId="Web-{50702DC3-5F21-4C08-8C36-CF7BE8111AD2}" dt="2020-10-08T20:32:45.569" v="204"/>
          <ac:spMkLst>
            <pc:docMk/>
            <pc:sldMk cId="1360738194" sldId="315"/>
            <ac:spMk id="88" creationId="{EA19D297-249C-4504-8BC1-5F18892BE154}"/>
          </ac:spMkLst>
        </pc:spChg>
        <pc:spChg chg="mod">
          <ac:chgData name="alep2882" userId="S::alep2882_gmail.com#ext#@scientificnet.onmicrosoft.com::80251d4e-c378-43a7-8da9-91591fb6ca2d" providerId="AD" clId="Web-{50702DC3-5F21-4C08-8C36-CF7BE8111AD2}" dt="2020-10-08T20:32:45.601" v="205"/>
          <ac:spMkLst>
            <pc:docMk/>
            <pc:sldMk cId="1360738194" sldId="315"/>
            <ac:spMk id="89" creationId="{5C3FE609-6A09-493C-B775-916C05958113}"/>
          </ac:spMkLst>
        </pc:spChg>
        <pc:spChg chg="mod">
          <ac:chgData name="alep2882" userId="S::alep2882_gmail.com#ext#@scientificnet.onmicrosoft.com::80251d4e-c378-43a7-8da9-91591fb6ca2d" providerId="AD" clId="Web-{50702DC3-5F21-4C08-8C36-CF7BE8111AD2}" dt="2020-10-08T20:32:45.616" v="206"/>
          <ac:spMkLst>
            <pc:docMk/>
            <pc:sldMk cId="1360738194" sldId="315"/>
            <ac:spMk id="90" creationId="{BFBA7F10-4810-454B-9561-4F42913B0452}"/>
          </ac:spMkLst>
        </pc:spChg>
        <pc:spChg chg="mod">
          <ac:chgData name="alep2882" userId="S::alep2882_gmail.com#ext#@scientificnet.onmicrosoft.com::80251d4e-c378-43a7-8da9-91591fb6ca2d" providerId="AD" clId="Web-{50702DC3-5F21-4C08-8C36-CF7BE8111AD2}" dt="2020-10-08T20:42:42.398" v="522"/>
          <ac:spMkLst>
            <pc:docMk/>
            <pc:sldMk cId="1360738194" sldId="315"/>
            <ac:spMk id="108" creationId="{3A79849F-148B-4178-87C1-DA9884741CCC}"/>
          </ac:spMkLst>
        </pc:spChg>
        <pc:spChg chg="mod">
          <ac:chgData name="alep2882" userId="S::alep2882_gmail.com#ext#@scientificnet.onmicrosoft.com::80251d4e-c378-43a7-8da9-91591fb6ca2d" providerId="AD" clId="Web-{50702DC3-5F21-4C08-8C36-CF7BE8111AD2}" dt="2020-10-08T20:42:42.430" v="523"/>
          <ac:spMkLst>
            <pc:docMk/>
            <pc:sldMk cId="1360738194" sldId="315"/>
            <ac:spMk id="109" creationId="{DD6DEE1A-233A-43EC-8DC7-E7A8E7907C62}"/>
          </ac:spMkLst>
        </pc:spChg>
        <pc:spChg chg="mod">
          <ac:chgData name="alep2882" userId="S::alep2882_gmail.com#ext#@scientificnet.onmicrosoft.com::80251d4e-c378-43a7-8da9-91591fb6ca2d" providerId="AD" clId="Web-{50702DC3-5F21-4C08-8C36-CF7BE8111AD2}" dt="2020-10-08T20:42:42.445" v="524"/>
          <ac:spMkLst>
            <pc:docMk/>
            <pc:sldMk cId="1360738194" sldId="315"/>
            <ac:spMk id="110" creationId="{8E491A6E-0EEF-479E-91A7-1D902F2EC308}"/>
          </ac:spMkLst>
        </pc:spChg>
        <pc:spChg chg="mod">
          <ac:chgData name="alep2882" userId="S::alep2882_gmail.com#ext#@scientificnet.onmicrosoft.com::80251d4e-c378-43a7-8da9-91591fb6ca2d" providerId="AD" clId="Web-{50702DC3-5F21-4C08-8C36-CF7BE8111AD2}" dt="2020-10-08T20:42:42.461" v="525"/>
          <ac:spMkLst>
            <pc:docMk/>
            <pc:sldMk cId="1360738194" sldId="315"/>
            <ac:spMk id="111" creationId="{9AE18065-B7B9-4C2B-BA68-4CE7ED61B5C2}"/>
          </ac:spMkLst>
        </pc:spChg>
        <pc:spChg chg="mod">
          <ac:chgData name="alep2882" userId="S::alep2882_gmail.com#ext#@scientificnet.onmicrosoft.com::80251d4e-c378-43a7-8da9-91591fb6ca2d" providerId="AD" clId="Web-{50702DC3-5F21-4C08-8C36-CF7BE8111AD2}" dt="2020-10-08T20:42:35.976" v="520" actId="20577"/>
          <ac:spMkLst>
            <pc:docMk/>
            <pc:sldMk cId="1360738194" sldId="315"/>
            <ac:spMk id="128" creationId="{F3C54A95-7790-4670-A5EB-305855594108}"/>
          </ac:spMkLst>
        </pc:spChg>
        <pc:grpChg chg="add del mod">
          <ac:chgData name="alep2882" userId="S::alep2882_gmail.com#ext#@scientificnet.onmicrosoft.com::80251d4e-c378-43a7-8da9-91591fb6ca2d" providerId="AD" clId="Web-{50702DC3-5F21-4C08-8C36-CF7BE8111AD2}" dt="2020-10-08T20:40:31.129" v="487" actId="1076"/>
          <ac:grpSpMkLst>
            <pc:docMk/>
            <pc:sldMk cId="1360738194" sldId="315"/>
            <ac:grpSpMk id="63" creationId="{FC9CBF0D-F0BB-4AE8-B70F-CA4AD52657B2}"/>
          </ac:grpSpMkLst>
        </pc:grpChg>
        <pc:grpChg chg="del">
          <ac:chgData name="alep2882" userId="S::alep2882_gmail.com#ext#@scientificnet.onmicrosoft.com::80251d4e-c378-43a7-8da9-91591fb6ca2d" providerId="AD" clId="Web-{50702DC3-5F21-4C08-8C36-CF7BE8111AD2}" dt="2020-10-08T20:42:44.227" v="526"/>
          <ac:grpSpMkLst>
            <pc:docMk/>
            <pc:sldMk cId="1360738194" sldId="315"/>
            <ac:grpSpMk id="107" creationId="{D71DC697-BC79-4FBF-9767-5D089A95E16F}"/>
          </ac:grpSpMkLst>
        </pc:grpChg>
      </pc:sldChg>
      <pc:sldChg chg="modSp del">
        <pc:chgData name="alep2882" userId="S::alep2882_gmail.com#ext#@scientificnet.onmicrosoft.com::80251d4e-c378-43a7-8da9-91591fb6ca2d" providerId="AD" clId="Web-{50702DC3-5F21-4C08-8C36-CF7BE8111AD2}" dt="2020-10-08T20:42:22.382" v="514"/>
        <pc:sldMkLst>
          <pc:docMk/>
          <pc:sldMk cId="2481618324" sldId="321"/>
        </pc:sldMkLst>
        <pc:spChg chg="mod">
          <ac:chgData name="alep2882" userId="S::alep2882_gmail.com#ext#@scientificnet.onmicrosoft.com::80251d4e-c378-43a7-8da9-91591fb6ca2d" providerId="AD" clId="Web-{50702DC3-5F21-4C08-8C36-CF7BE8111AD2}" dt="2020-10-08T20:35:01.651" v="266" actId="20577"/>
          <ac:spMkLst>
            <pc:docMk/>
            <pc:sldMk cId="2481618324" sldId="321"/>
            <ac:spMk id="2" creationId="{942A219E-804B-4814-8364-109B3D20B48C}"/>
          </ac:spMkLst>
        </pc:spChg>
      </pc:sldChg>
      <pc:sldChg chg="addSp delSp modSp">
        <pc:chgData name="alep2882" userId="S::alep2882_gmail.com#ext#@scientificnet.onmicrosoft.com::80251d4e-c378-43a7-8da9-91591fb6ca2d" providerId="AD" clId="Web-{50702DC3-5F21-4C08-8C36-CF7BE8111AD2}" dt="2020-10-08T22:18:13.655" v="745" actId="20577"/>
        <pc:sldMkLst>
          <pc:docMk/>
          <pc:sldMk cId="2112996684" sldId="324"/>
        </pc:sldMkLst>
        <pc:spChg chg="add mod">
          <ac:chgData name="alep2882" userId="S::alep2882_gmail.com#ext#@scientificnet.onmicrosoft.com::80251d4e-c378-43a7-8da9-91591fb6ca2d" providerId="AD" clId="Web-{50702DC3-5F21-4C08-8C36-CF7BE8111AD2}" dt="2020-10-08T20:41:39.147" v="499" actId="1076"/>
          <ac:spMkLst>
            <pc:docMk/>
            <pc:sldMk cId="2112996684" sldId="324"/>
            <ac:spMk id="2" creationId="{C9F9865A-C0B1-41D4-958D-774CE698F96E}"/>
          </ac:spMkLst>
        </pc:spChg>
        <pc:spChg chg="add del mod">
          <ac:chgData name="alep2882" userId="S::alep2882_gmail.com#ext#@scientificnet.onmicrosoft.com::80251d4e-c378-43a7-8da9-91591fb6ca2d" providerId="AD" clId="Web-{50702DC3-5F21-4C08-8C36-CF7BE8111AD2}" dt="2020-10-08T20:32:35.178" v="201"/>
          <ac:spMkLst>
            <pc:docMk/>
            <pc:sldMk cId="2112996684" sldId="324"/>
            <ac:spMk id="3" creationId="{EA3DF1A5-FD8A-4EF6-B0EA-1B5C2462E5B3}"/>
          </ac:spMkLst>
        </pc:spChg>
        <pc:spChg chg="add del mod">
          <ac:chgData name="alep2882" userId="S::alep2882_gmail.com#ext#@scientificnet.onmicrosoft.com::80251d4e-c378-43a7-8da9-91591fb6ca2d" providerId="AD" clId="Web-{50702DC3-5F21-4C08-8C36-CF7BE8111AD2}" dt="2020-10-08T20:32:54.382" v="210"/>
          <ac:spMkLst>
            <pc:docMk/>
            <pc:sldMk cId="2112996684" sldId="324"/>
            <ac:spMk id="4" creationId="{020E8F34-61ED-42BC-A06D-5E914FC5E28A}"/>
          </ac:spMkLst>
        </pc:spChg>
        <pc:spChg chg="add mod">
          <ac:chgData name="alep2882" userId="S::alep2882_gmail.com#ext#@scientificnet.onmicrosoft.com::80251d4e-c378-43a7-8da9-91591fb6ca2d" providerId="AD" clId="Web-{50702DC3-5F21-4C08-8C36-CF7BE8111AD2}" dt="2020-10-08T20:37:48.625" v="444" actId="20577"/>
          <ac:spMkLst>
            <pc:docMk/>
            <pc:sldMk cId="2112996684" sldId="324"/>
            <ac:spMk id="6" creationId="{2CD8813F-EEE6-47D6-80F6-C5A61A093BFA}"/>
          </ac:spMkLst>
        </pc:spChg>
        <pc:spChg chg="add del mod">
          <ac:chgData name="alep2882" userId="S::alep2882_gmail.com#ext#@scientificnet.onmicrosoft.com::80251d4e-c378-43a7-8da9-91591fb6ca2d" providerId="AD" clId="Web-{50702DC3-5F21-4C08-8C36-CF7BE8111AD2}" dt="2020-10-08T20:39:14.268" v="472"/>
          <ac:spMkLst>
            <pc:docMk/>
            <pc:sldMk cId="2112996684" sldId="324"/>
            <ac:spMk id="7" creationId="{4DE85D79-0FE1-45F4-A024-5195C7880648}"/>
          </ac:spMkLst>
        </pc:spChg>
        <pc:spChg chg="add del mod">
          <ac:chgData name="alep2882" userId="S::alep2882_gmail.com#ext#@scientificnet.onmicrosoft.com::80251d4e-c378-43a7-8da9-91591fb6ca2d" providerId="AD" clId="Web-{50702DC3-5F21-4C08-8C36-CF7BE8111AD2}" dt="2020-10-08T20:39:40.128" v="477"/>
          <ac:spMkLst>
            <pc:docMk/>
            <pc:sldMk cId="2112996684" sldId="324"/>
            <ac:spMk id="8" creationId="{A24AAA4A-5520-4E51-9197-4815D2C3198D}"/>
          </ac:spMkLst>
        </pc:spChg>
        <pc:spChg chg="add mod">
          <ac:chgData name="alep2882" userId="S::alep2882_gmail.com#ext#@scientificnet.onmicrosoft.com::80251d4e-c378-43a7-8da9-91591fb6ca2d" providerId="AD" clId="Web-{50702DC3-5F21-4C08-8C36-CF7BE8111AD2}" dt="2020-10-08T22:17:55.029" v="738" actId="20577"/>
          <ac:spMkLst>
            <pc:docMk/>
            <pc:sldMk cId="2112996684" sldId="324"/>
            <ac:spMk id="9" creationId="{8C56C78F-5A4C-4E81-BE38-FA03B4301E44}"/>
          </ac:spMkLst>
        </pc:spChg>
        <pc:spChg chg="mod">
          <ac:chgData name="alep2882" userId="S::alep2882_gmail.com#ext#@scientificnet.onmicrosoft.com::80251d4e-c378-43a7-8da9-91591fb6ca2d" providerId="AD" clId="Web-{50702DC3-5F21-4C08-8C36-CF7BE8111AD2}" dt="2020-10-08T20:40:52.380" v="489" actId="1076"/>
          <ac:spMkLst>
            <pc:docMk/>
            <pc:sldMk cId="2112996684" sldId="324"/>
            <ac:spMk id="22" creationId="{5B8E3888-0EF7-45AB-BD30-9E6D392CDBBD}"/>
          </ac:spMkLst>
        </pc:spChg>
        <pc:spChg chg="mod">
          <ac:chgData name="alep2882" userId="S::alep2882_gmail.com#ext#@scientificnet.onmicrosoft.com::80251d4e-c378-43a7-8da9-91591fb6ca2d" providerId="AD" clId="Web-{50702DC3-5F21-4C08-8C36-CF7BE8111AD2}" dt="2020-10-08T20:29:47.502" v="133" actId="1076"/>
          <ac:spMkLst>
            <pc:docMk/>
            <pc:sldMk cId="2112996684" sldId="324"/>
            <ac:spMk id="23" creationId="{0B340FB0-78E1-47E2-A13A-242DBCE58277}"/>
          </ac:spMkLst>
        </pc:spChg>
        <pc:spChg chg="mod">
          <ac:chgData name="alep2882" userId="S::alep2882_gmail.com#ext#@scientificnet.onmicrosoft.com::80251d4e-c378-43a7-8da9-91591fb6ca2d" providerId="AD" clId="Web-{50702DC3-5F21-4C08-8C36-CF7BE8111AD2}" dt="2020-10-08T20:24:01.148" v="8" actId="1076"/>
          <ac:spMkLst>
            <pc:docMk/>
            <pc:sldMk cId="2112996684" sldId="324"/>
            <ac:spMk id="24" creationId="{BAFED769-0D0E-48D7-8873-2190A800CD0C}"/>
          </ac:spMkLst>
        </pc:spChg>
        <pc:spChg chg="del">
          <ac:chgData name="alep2882" userId="S::alep2882_gmail.com#ext#@scientificnet.onmicrosoft.com::80251d4e-c378-43a7-8da9-91591fb6ca2d" providerId="AD" clId="Web-{50702DC3-5F21-4C08-8C36-CF7BE8111AD2}" dt="2020-10-08T20:41:30.396" v="496"/>
          <ac:spMkLst>
            <pc:docMk/>
            <pc:sldMk cId="2112996684" sldId="324"/>
            <ac:spMk id="25" creationId="{C70E0F25-7CF1-4F61-8227-4364AA408F94}"/>
          </ac:spMkLst>
        </pc:spChg>
        <pc:spChg chg="del">
          <ac:chgData name="alep2882" userId="S::alep2882_gmail.com#ext#@scientificnet.onmicrosoft.com::80251d4e-c378-43a7-8da9-91591fb6ca2d" providerId="AD" clId="Web-{50702DC3-5F21-4C08-8C36-CF7BE8111AD2}" dt="2020-10-08T20:30:28.894" v="150"/>
          <ac:spMkLst>
            <pc:docMk/>
            <pc:sldMk cId="2112996684" sldId="324"/>
            <ac:spMk id="26" creationId="{48F14DC9-4DBC-4516-8F82-13261501F784}"/>
          </ac:spMkLst>
        </pc:spChg>
        <pc:spChg chg="mod">
          <ac:chgData name="alep2882" userId="S::alep2882_gmail.com#ext#@scientificnet.onmicrosoft.com::80251d4e-c378-43a7-8da9-91591fb6ca2d" providerId="AD" clId="Web-{50702DC3-5F21-4C08-8C36-CF7BE8111AD2}" dt="2020-10-08T20:40:52.395" v="490" actId="1076"/>
          <ac:spMkLst>
            <pc:docMk/>
            <pc:sldMk cId="2112996684" sldId="324"/>
            <ac:spMk id="27" creationId="{3EDFA4B0-5207-4DCE-803D-85E9B0097E98}"/>
          </ac:spMkLst>
        </pc:spChg>
        <pc:spChg chg="mod">
          <ac:chgData name="alep2882" userId="S::alep2882_gmail.com#ext#@scientificnet.onmicrosoft.com::80251d4e-c378-43a7-8da9-91591fb6ca2d" providerId="AD" clId="Web-{50702DC3-5F21-4C08-8C36-CF7BE8111AD2}" dt="2020-10-08T20:29:47.502" v="134" actId="1076"/>
          <ac:spMkLst>
            <pc:docMk/>
            <pc:sldMk cId="2112996684" sldId="324"/>
            <ac:spMk id="28" creationId="{AC7E677D-CFF1-4336-8986-73070E360F39}"/>
          </ac:spMkLst>
        </pc:spChg>
        <pc:spChg chg="mod">
          <ac:chgData name="alep2882" userId="S::alep2882_gmail.com#ext#@scientificnet.onmicrosoft.com::80251d4e-c378-43a7-8da9-91591fb6ca2d" providerId="AD" clId="Web-{50702DC3-5F21-4C08-8C36-CF7BE8111AD2}" dt="2020-10-08T20:23:56.179" v="7" actId="1076"/>
          <ac:spMkLst>
            <pc:docMk/>
            <pc:sldMk cId="2112996684" sldId="324"/>
            <ac:spMk id="29" creationId="{C9616931-4A5D-43B2-93D3-81B51C37DEF8}"/>
          </ac:spMkLst>
        </pc:spChg>
        <pc:spChg chg="del">
          <ac:chgData name="alep2882" userId="S::alep2882_gmail.com#ext#@scientificnet.onmicrosoft.com::80251d4e-c378-43a7-8da9-91591fb6ca2d" providerId="AD" clId="Web-{50702DC3-5F21-4C08-8C36-CF7BE8111AD2}" dt="2020-10-08T20:41:30.396" v="495"/>
          <ac:spMkLst>
            <pc:docMk/>
            <pc:sldMk cId="2112996684" sldId="324"/>
            <ac:spMk id="30" creationId="{A7D2DFBA-6D09-4AF1-93E4-5A339867BA78}"/>
          </ac:spMkLst>
        </pc:spChg>
        <pc:spChg chg="del">
          <ac:chgData name="alep2882" userId="S::alep2882_gmail.com#ext#@scientificnet.onmicrosoft.com::80251d4e-c378-43a7-8da9-91591fb6ca2d" providerId="AD" clId="Web-{50702DC3-5F21-4C08-8C36-CF7BE8111AD2}" dt="2020-10-08T20:30:28.894" v="149"/>
          <ac:spMkLst>
            <pc:docMk/>
            <pc:sldMk cId="2112996684" sldId="324"/>
            <ac:spMk id="31" creationId="{68E49E3D-B363-4B4F-884A-30B1DA32F40B}"/>
          </ac:spMkLst>
        </pc:spChg>
        <pc:spChg chg="del">
          <ac:chgData name="alep2882" userId="S::alep2882_gmail.com#ext#@scientificnet.onmicrosoft.com::80251d4e-c378-43a7-8da9-91591fb6ca2d" providerId="AD" clId="Web-{50702DC3-5F21-4C08-8C36-CF7BE8111AD2}" dt="2020-10-08T20:24:07.257" v="15"/>
          <ac:spMkLst>
            <pc:docMk/>
            <pc:sldMk cId="2112996684" sldId="324"/>
            <ac:spMk id="33" creationId="{B2FDCF7E-5A0F-46BA-A3B2-C5917894F4F6}"/>
          </ac:spMkLst>
        </pc:spChg>
        <pc:spChg chg="del mod">
          <ac:chgData name="alep2882" userId="S::alep2882_gmail.com#ext#@scientificnet.onmicrosoft.com::80251d4e-c378-43a7-8da9-91591fb6ca2d" providerId="AD" clId="Web-{50702DC3-5F21-4C08-8C36-CF7BE8111AD2}" dt="2020-10-08T20:24:05.757" v="14"/>
          <ac:spMkLst>
            <pc:docMk/>
            <pc:sldMk cId="2112996684" sldId="324"/>
            <ac:spMk id="35" creationId="{DE5ABF31-6357-4C7B-BE37-8B3026E34638}"/>
          </ac:spMkLst>
        </pc:spChg>
        <pc:spChg chg="mod">
          <ac:chgData name="alep2882" userId="S::alep2882_gmail.com#ext#@scientificnet.onmicrosoft.com::80251d4e-c378-43a7-8da9-91591fb6ca2d" providerId="AD" clId="Web-{50702DC3-5F21-4C08-8C36-CF7BE8111AD2}" dt="2020-10-08T20:40:56.145" v="491" actId="14100"/>
          <ac:spMkLst>
            <pc:docMk/>
            <pc:sldMk cId="2112996684" sldId="324"/>
            <ac:spMk id="37" creationId="{C8C27A89-059A-4A52-8A6D-C48379ABA409}"/>
          </ac:spMkLst>
        </pc:spChg>
        <pc:spChg chg="del mod">
          <ac:chgData name="alep2882" userId="S::alep2882_gmail.com#ext#@scientificnet.onmicrosoft.com::80251d4e-c378-43a7-8da9-91591fb6ca2d" providerId="AD" clId="Web-{50702DC3-5F21-4C08-8C36-CF7BE8111AD2}" dt="2020-10-08T20:24:16.976" v="23"/>
          <ac:spMkLst>
            <pc:docMk/>
            <pc:sldMk cId="2112996684" sldId="324"/>
            <ac:spMk id="39" creationId="{A1F211EC-BF75-48B5-9648-9FBD36A0C462}"/>
          </ac:spMkLst>
        </pc:spChg>
        <pc:spChg chg="mod">
          <ac:chgData name="alep2882" userId="S::alep2882_gmail.com#ext#@scientificnet.onmicrosoft.com::80251d4e-c378-43a7-8da9-91591fb6ca2d" providerId="AD" clId="Web-{50702DC3-5F21-4C08-8C36-CF7BE8111AD2}" dt="2020-10-08T22:18:13.655" v="745" actId="20577"/>
          <ac:spMkLst>
            <pc:docMk/>
            <pc:sldMk cId="2112996684" sldId="324"/>
            <ac:spMk id="41" creationId="{1998F865-D598-4AF4-9ACF-8662983672F7}"/>
          </ac:spMkLst>
        </pc:spChg>
        <pc:spChg chg="mod">
          <ac:chgData name="alep2882" userId="S::alep2882_gmail.com#ext#@scientificnet.onmicrosoft.com::80251d4e-c378-43a7-8da9-91591fb6ca2d" providerId="AD" clId="Web-{50702DC3-5F21-4C08-8C36-CF7BE8111AD2}" dt="2020-10-08T20:41:07.021" v="492" actId="1076"/>
          <ac:spMkLst>
            <pc:docMk/>
            <pc:sldMk cId="2112996684" sldId="324"/>
            <ac:spMk id="43" creationId="{A37CA86E-A0D9-4D65-9A84-913CE97462EE}"/>
          </ac:spMkLst>
        </pc:spChg>
        <pc:spChg chg="mod">
          <ac:chgData name="alep2882" userId="S::alep2882_gmail.com#ext#@scientificnet.onmicrosoft.com::80251d4e-c378-43a7-8da9-91591fb6ca2d" providerId="AD" clId="Web-{50702DC3-5F21-4C08-8C36-CF7BE8111AD2}" dt="2020-10-08T20:41:07.036" v="493" actId="1076"/>
          <ac:spMkLst>
            <pc:docMk/>
            <pc:sldMk cId="2112996684" sldId="324"/>
            <ac:spMk id="45" creationId="{7D4E7685-A51F-445F-9EF2-A2A684E40F81}"/>
          </ac:spMkLst>
        </pc:spChg>
        <pc:spChg chg="mod">
          <ac:chgData name="alep2882" userId="S::alep2882_gmail.com#ext#@scientificnet.onmicrosoft.com::80251d4e-c378-43a7-8da9-91591fb6ca2d" providerId="AD" clId="Web-{50702DC3-5F21-4C08-8C36-CF7BE8111AD2}" dt="2020-10-08T20:29:31.298" v="129" actId="14100"/>
          <ac:spMkLst>
            <pc:docMk/>
            <pc:sldMk cId="2112996684" sldId="324"/>
            <ac:spMk id="51" creationId="{04603A61-AC24-4E7F-B849-4B9C9A708078}"/>
          </ac:spMkLst>
        </pc:spChg>
        <pc:spChg chg="mod">
          <ac:chgData name="alep2882" userId="S::alep2882_gmail.com#ext#@scientificnet.onmicrosoft.com::80251d4e-c378-43a7-8da9-91591fb6ca2d" providerId="AD" clId="Web-{50702DC3-5F21-4C08-8C36-CF7BE8111AD2}" dt="2020-10-08T20:41:45.022" v="502" actId="1076"/>
          <ac:spMkLst>
            <pc:docMk/>
            <pc:sldMk cId="2112996684" sldId="324"/>
            <ac:spMk id="53" creationId="{5212E847-AF51-450D-9778-89DCAD786783}"/>
          </ac:spMkLst>
        </pc:spChg>
        <pc:spChg chg="mod">
          <ac:chgData name="alep2882" userId="S::alep2882_gmail.com#ext#@scientificnet.onmicrosoft.com::80251d4e-c378-43a7-8da9-91591fb6ca2d" providerId="AD" clId="Web-{50702DC3-5F21-4C08-8C36-CF7BE8111AD2}" dt="2020-10-08T20:41:39.147" v="498" actId="1076"/>
          <ac:spMkLst>
            <pc:docMk/>
            <pc:sldMk cId="2112996684" sldId="324"/>
            <ac:spMk id="55" creationId="{1F3E872F-486D-41CE-B62F-E33E0DC035AD}"/>
          </ac:spMkLst>
        </pc:spChg>
        <pc:spChg chg="del">
          <ac:chgData name="alep2882" userId="S::alep2882_gmail.com#ext#@scientificnet.onmicrosoft.com::80251d4e-c378-43a7-8da9-91591fb6ca2d" providerId="AD" clId="Web-{50702DC3-5F21-4C08-8C36-CF7BE8111AD2}" dt="2020-10-08T20:24:14.336" v="19"/>
          <ac:spMkLst>
            <pc:docMk/>
            <pc:sldMk cId="2112996684" sldId="324"/>
            <ac:spMk id="62" creationId="{B9D61C6F-E5AD-47D3-9EAA-E96FAFC4163D}"/>
          </ac:spMkLst>
        </pc:spChg>
        <pc:spChg chg="mod">
          <ac:chgData name="alep2882" userId="S::alep2882_gmail.com#ext#@scientificnet.onmicrosoft.com::80251d4e-c378-43a7-8da9-91591fb6ca2d" providerId="AD" clId="Web-{50702DC3-5F21-4C08-8C36-CF7BE8111AD2}" dt="2020-10-08T20:41:07.052" v="494" actId="1076"/>
          <ac:spMkLst>
            <pc:docMk/>
            <pc:sldMk cId="2112996684" sldId="324"/>
            <ac:spMk id="84" creationId="{7477BC52-60F4-487B-8324-B1D4502CAA3F}"/>
          </ac:spMkLst>
        </pc:spChg>
        <pc:spChg chg="mod">
          <ac:chgData name="alep2882" userId="S::alep2882_gmail.com#ext#@scientificnet.onmicrosoft.com::80251d4e-c378-43a7-8da9-91591fb6ca2d" providerId="AD" clId="Web-{50702DC3-5F21-4C08-8C36-CF7BE8111AD2}" dt="2020-10-08T20:47:59.923" v="531"/>
          <ac:spMkLst>
            <pc:docMk/>
            <pc:sldMk cId="2112996684" sldId="324"/>
            <ac:spMk id="128" creationId="{F3C54A95-7790-4670-A5EB-305855594108}"/>
          </ac:spMkLst>
        </pc:spChg>
        <pc:grpChg chg="add mod">
          <ac:chgData name="alep2882" userId="S::alep2882_gmail.com#ext#@scientificnet.onmicrosoft.com::80251d4e-c378-43a7-8da9-91591fb6ca2d" providerId="AD" clId="Web-{50702DC3-5F21-4C08-8C36-CF7BE8111AD2}" dt="2020-10-08T20:41:39.178" v="500" actId="1076"/>
          <ac:grpSpMkLst>
            <pc:docMk/>
            <pc:sldMk cId="2112996684" sldId="324"/>
            <ac:grpSpMk id="5" creationId="{16284988-9BA4-40BF-B27E-543373248D25}"/>
          </ac:grpSpMkLst>
        </pc:grpChg>
        <pc:grpChg chg="del mod">
          <ac:chgData name="alep2882" userId="S::alep2882_gmail.com#ext#@scientificnet.onmicrosoft.com::80251d4e-c378-43a7-8da9-91591fb6ca2d" providerId="AD" clId="Web-{50702DC3-5F21-4C08-8C36-CF7BE8111AD2}" dt="2020-10-08T20:29:49.596" v="135"/>
          <ac:grpSpMkLst>
            <pc:docMk/>
            <pc:sldMk cId="2112996684" sldId="324"/>
            <ac:grpSpMk id="63" creationId="{FC9CBF0D-F0BB-4AE8-B70F-CA4AD52657B2}"/>
          </ac:grpSpMkLst>
        </pc:grpChg>
        <pc:grpChg chg="del">
          <ac:chgData name="alep2882" userId="S::alep2882_gmail.com#ext#@scientificnet.onmicrosoft.com::80251d4e-c378-43a7-8da9-91591fb6ca2d" providerId="AD" clId="Web-{50702DC3-5F21-4C08-8C36-CF7BE8111AD2}" dt="2020-10-08T20:23:53.241" v="5"/>
          <ac:grpSpMkLst>
            <pc:docMk/>
            <pc:sldMk cId="2112996684" sldId="324"/>
            <ac:grpSpMk id="85" creationId="{A338568F-90CE-46EC-86BE-184F9646DF5D}"/>
          </ac:grpSpMkLst>
        </pc:grpChg>
        <pc:grpChg chg="mod">
          <ac:chgData name="alep2882" userId="S::alep2882_gmail.com#ext#@scientificnet.onmicrosoft.com::80251d4e-c378-43a7-8da9-91591fb6ca2d" providerId="AD" clId="Web-{50702DC3-5F21-4C08-8C36-CF7BE8111AD2}" dt="2020-10-08T20:42:18.445" v="513" actId="1076"/>
          <ac:grpSpMkLst>
            <pc:docMk/>
            <pc:sldMk cId="2112996684" sldId="324"/>
            <ac:grpSpMk id="91" creationId="{871163B0-CC01-4071-9106-5A9174793149}"/>
          </ac:grpSpMkLst>
        </pc:grpChg>
        <pc:grpChg chg="del">
          <ac:chgData name="alep2882" userId="S::alep2882_gmail.com#ext#@scientificnet.onmicrosoft.com::80251d4e-c378-43a7-8da9-91591fb6ca2d" providerId="AD" clId="Web-{50702DC3-5F21-4C08-8C36-CF7BE8111AD2}" dt="2020-10-08T20:28:43.374" v="86"/>
          <ac:grpSpMkLst>
            <pc:docMk/>
            <pc:sldMk cId="2112996684" sldId="324"/>
            <ac:grpSpMk id="98" creationId="{B26F3F26-9D95-4021-9663-EEF4C5811CAA}"/>
          </ac:grpSpMkLst>
        </pc:grpChg>
        <pc:grpChg chg="del">
          <ac:chgData name="alep2882" userId="S::alep2882_gmail.com#ext#@scientificnet.onmicrosoft.com::80251d4e-c378-43a7-8da9-91591fb6ca2d" providerId="AD" clId="Web-{50702DC3-5F21-4C08-8C36-CF7BE8111AD2}" dt="2020-10-08T20:23:20.475" v="0"/>
          <ac:grpSpMkLst>
            <pc:docMk/>
            <pc:sldMk cId="2112996684" sldId="324"/>
            <ac:grpSpMk id="107" creationId="{D71DC697-BC79-4FBF-9767-5D089A95E16F}"/>
          </ac:grpSpMkLst>
        </pc:grpChg>
        <pc:grpChg chg="del">
          <ac:chgData name="alep2882" userId="S::alep2882_gmail.com#ext#@scientificnet.onmicrosoft.com::80251d4e-c378-43a7-8da9-91591fb6ca2d" providerId="AD" clId="Web-{50702DC3-5F21-4C08-8C36-CF7BE8111AD2}" dt="2020-10-08T20:24:02.991" v="9"/>
          <ac:grpSpMkLst>
            <pc:docMk/>
            <pc:sldMk cId="2112996684" sldId="324"/>
            <ac:grpSpMk id="116" creationId="{58DA619D-CD04-4EC7-B840-6FE422201D18}"/>
          </ac:grpSpMkLst>
        </pc:grpChg>
        <pc:cxnChg chg="del">
          <ac:chgData name="alep2882" userId="S::alep2882_gmail.com#ext#@scientificnet.onmicrosoft.com::80251d4e-c378-43a7-8da9-91591fb6ca2d" providerId="AD" clId="Web-{50702DC3-5F21-4C08-8C36-CF7BE8111AD2}" dt="2020-10-08T20:24:03.945" v="10"/>
          <ac:cxnSpMkLst>
            <pc:docMk/>
            <pc:sldMk cId="2112996684" sldId="324"/>
            <ac:cxnSpMk id="17" creationId="{32582259-BCB1-49E1-BDBF-29927B6DD975}"/>
          </ac:cxnSpMkLst>
        </pc:cxnChg>
        <pc:cxnChg chg="del">
          <ac:chgData name="alep2882" userId="S::alep2882_gmail.com#ext#@scientificnet.onmicrosoft.com::80251d4e-c378-43a7-8da9-91591fb6ca2d" providerId="AD" clId="Web-{50702DC3-5F21-4C08-8C36-CF7BE8111AD2}" dt="2020-10-08T20:23:54.413" v="6"/>
          <ac:cxnSpMkLst>
            <pc:docMk/>
            <pc:sldMk cId="2112996684" sldId="324"/>
            <ac:cxnSpMk id="18" creationId="{7B4B806C-2E36-42A9-B1AB-8CDA08B8CBE4}"/>
          </ac:cxnSpMkLst>
        </pc:cxnChg>
        <pc:cxnChg chg="del">
          <ac:chgData name="alep2882" userId="S::alep2882_gmail.com#ext#@scientificnet.onmicrosoft.com::80251d4e-c378-43a7-8da9-91591fb6ca2d" providerId="AD" clId="Web-{50702DC3-5F21-4C08-8C36-CF7BE8111AD2}" dt="2020-10-08T20:24:11.882" v="17"/>
          <ac:cxnSpMkLst>
            <pc:docMk/>
            <pc:sldMk cId="2112996684" sldId="324"/>
            <ac:cxnSpMk id="19" creationId="{D9F0E6C2-F63F-4A5F-9957-4D913AB611A5}"/>
          </ac:cxnSpMkLst>
        </pc:cxnChg>
        <pc:cxnChg chg="del">
          <ac:chgData name="alep2882" userId="S::alep2882_gmail.com#ext#@scientificnet.onmicrosoft.com::80251d4e-c378-43a7-8da9-91591fb6ca2d" providerId="AD" clId="Web-{50702DC3-5F21-4C08-8C36-CF7BE8111AD2}" dt="2020-10-08T20:24:14.086" v="18"/>
          <ac:cxnSpMkLst>
            <pc:docMk/>
            <pc:sldMk cId="2112996684" sldId="324"/>
            <ac:cxnSpMk id="20" creationId="{9B3C36DB-89D9-46F8-86A7-CC0F6D6CAAF7}"/>
          </ac:cxnSpMkLst>
        </pc:cxnChg>
        <pc:cxnChg chg="del mod">
          <ac:chgData name="alep2882" userId="S::alep2882_gmail.com#ext#@scientificnet.onmicrosoft.com::80251d4e-c378-43a7-8da9-91591fb6ca2d" providerId="AD" clId="Web-{50702DC3-5F21-4C08-8C36-CF7BE8111AD2}" dt="2020-10-08T20:30:28.894" v="148"/>
          <ac:cxnSpMkLst>
            <pc:docMk/>
            <pc:sldMk cId="2112996684" sldId="324"/>
            <ac:cxnSpMk id="56" creationId="{575D9D52-FD6D-466F-A9D3-0336362313BB}"/>
          </ac:cxnSpMkLst>
        </pc:cxnChg>
      </pc:sldChg>
      <pc:sldChg chg="addSp delSp modSp new mod setBg modShow">
        <pc:chgData name="alep2882" userId="S::alep2882_gmail.com#ext#@scientificnet.onmicrosoft.com::80251d4e-c378-43a7-8da9-91591fb6ca2d" providerId="AD" clId="Web-{50702DC3-5F21-4C08-8C36-CF7BE8111AD2}" dt="2020-10-08T22:18:35.858" v="748"/>
        <pc:sldMkLst>
          <pc:docMk/>
          <pc:sldMk cId="4045232145" sldId="326"/>
        </pc:sldMkLst>
        <pc:spChg chg="mod">
          <ac:chgData name="alep2882" userId="S::alep2882_gmail.com#ext#@scientificnet.onmicrosoft.com::80251d4e-c378-43a7-8da9-91591fb6ca2d" providerId="AD" clId="Web-{50702DC3-5F21-4C08-8C36-CF7BE8111AD2}" dt="2020-10-08T22:12:57.758" v="717" actId="1076"/>
          <ac:spMkLst>
            <pc:docMk/>
            <pc:sldMk cId="4045232145" sldId="326"/>
            <ac:spMk id="2" creationId="{8E111F1B-D68A-45F6-9FEE-C482C16A40B6}"/>
          </ac:spMkLst>
        </pc:spChg>
        <pc:spChg chg="add del mod">
          <ac:chgData name="alep2882" userId="S::alep2882_gmail.com#ext#@scientificnet.onmicrosoft.com::80251d4e-c378-43a7-8da9-91591fb6ca2d" providerId="AD" clId="Web-{50702DC3-5F21-4C08-8C36-CF7BE8111AD2}" dt="2020-10-08T21:50:30.932" v="601" actId="20577"/>
          <ac:spMkLst>
            <pc:docMk/>
            <pc:sldMk cId="4045232145" sldId="326"/>
            <ac:spMk id="3" creationId="{5FD8D4A9-65E1-4099-AA5B-82CE83CEAC77}"/>
          </ac:spMkLst>
        </pc:spChg>
        <pc:spChg chg="add del">
          <ac:chgData name="alep2882" userId="S::alep2882_gmail.com#ext#@scientificnet.onmicrosoft.com::80251d4e-c378-43a7-8da9-91591fb6ca2d" providerId="AD" clId="Web-{50702DC3-5F21-4C08-8C36-CF7BE8111AD2}" dt="2020-10-08T20:48:22.642" v="532"/>
          <ac:spMkLst>
            <pc:docMk/>
            <pc:sldMk cId="4045232145" sldId="326"/>
            <ac:spMk id="3" creationId="{A89591FF-566A-462A-85AA-2241F6C778C7}"/>
          </ac:spMkLst>
        </pc:spChg>
        <pc:spChg chg="mod">
          <ac:chgData name="alep2882" userId="S::alep2882_gmail.com#ext#@scientificnet.onmicrosoft.com::80251d4e-c378-43a7-8da9-91591fb6ca2d" providerId="AD" clId="Web-{50702DC3-5F21-4C08-8C36-CF7BE8111AD2}" dt="2020-10-08T20:48:22.642" v="532"/>
          <ac:spMkLst>
            <pc:docMk/>
            <pc:sldMk cId="4045232145" sldId="326"/>
            <ac:spMk id="4" creationId="{35BC64CC-DFA8-42C7-ABD5-4A08FD276A0E}"/>
          </ac:spMkLst>
        </pc:spChg>
        <pc:spChg chg="add del mod">
          <ac:chgData name="alep2882" userId="S::alep2882_gmail.com#ext#@scientificnet.onmicrosoft.com::80251d4e-c378-43a7-8da9-91591fb6ca2d" providerId="AD" clId="Web-{50702DC3-5F21-4C08-8C36-CF7BE8111AD2}" dt="2020-10-08T21:50:47.761" v="605"/>
          <ac:spMkLst>
            <pc:docMk/>
            <pc:sldMk cId="4045232145" sldId="326"/>
            <ac:spMk id="5" creationId="{17EDA682-3632-4458-AB38-C58B104E8EF7}"/>
          </ac:spMkLst>
        </pc:spChg>
        <pc:spChg chg="add del mod">
          <ac:chgData name="alep2882" userId="S::alep2882_gmail.com#ext#@scientificnet.onmicrosoft.com::80251d4e-c378-43a7-8da9-91591fb6ca2d" providerId="AD" clId="Web-{50702DC3-5F21-4C08-8C36-CF7BE8111AD2}" dt="2020-10-08T20:48:36.986" v="537"/>
          <ac:spMkLst>
            <pc:docMk/>
            <pc:sldMk cId="4045232145" sldId="326"/>
            <ac:spMk id="6" creationId="{6EB0FB63-BDBE-4D61-8DDA-6A1DCA450522}"/>
          </ac:spMkLst>
        </pc:spChg>
        <pc:spChg chg="add del">
          <ac:chgData name="alep2882" userId="S::alep2882_gmail.com#ext#@scientificnet.onmicrosoft.com::80251d4e-c378-43a7-8da9-91591fb6ca2d" providerId="AD" clId="Web-{50702DC3-5F21-4C08-8C36-CF7BE8111AD2}" dt="2020-10-08T21:50:52.573" v="607"/>
          <ac:spMkLst>
            <pc:docMk/>
            <pc:sldMk cId="4045232145" sldId="326"/>
            <ac:spMk id="6" creationId="{C7613C1B-8CDD-49C8-8AB2-AD4F0CEC4E03}"/>
          </ac:spMkLst>
        </pc:spChg>
        <pc:spChg chg="add mod">
          <ac:chgData name="alep2882" userId="S::alep2882_gmail.com#ext#@scientificnet.onmicrosoft.com::80251d4e-c378-43a7-8da9-91591fb6ca2d" providerId="AD" clId="Web-{50702DC3-5F21-4C08-8C36-CF7BE8111AD2}" dt="2020-10-08T22:15:37.511" v="732" actId="1076"/>
          <ac:spMkLst>
            <pc:docMk/>
            <pc:sldMk cId="4045232145" sldId="326"/>
            <ac:spMk id="7" creationId="{1F668E07-B376-40C4-9E66-8B6DA0BB8BB6}"/>
          </ac:spMkLst>
        </pc:spChg>
        <pc:spChg chg="add mod">
          <ac:chgData name="alep2882" userId="S::alep2882_gmail.com#ext#@scientificnet.onmicrosoft.com::80251d4e-c378-43a7-8da9-91591fb6ca2d" providerId="AD" clId="Web-{50702DC3-5F21-4C08-8C36-CF7BE8111AD2}" dt="2020-10-08T22:12:39.429" v="713"/>
          <ac:spMkLst>
            <pc:docMk/>
            <pc:sldMk cId="4045232145" sldId="326"/>
            <ac:spMk id="8" creationId="{03ADD7A6-52CF-47AE-8647-F964214500EA}"/>
          </ac:spMkLst>
        </pc:spChg>
        <pc:spChg chg="add">
          <ac:chgData name="alep2882" userId="S::alep2882_gmail.com#ext#@scientificnet.onmicrosoft.com::80251d4e-c378-43a7-8da9-91591fb6ca2d" providerId="AD" clId="Web-{50702DC3-5F21-4C08-8C36-CF7BE8111AD2}" dt="2020-10-08T20:48:22.642" v="532"/>
          <ac:spMkLst>
            <pc:docMk/>
            <pc:sldMk cId="4045232145" sldId="326"/>
            <ac:spMk id="9" creationId="{23962611-DFD5-4092-AAFD-559E3DFCE2C9}"/>
          </ac:spMkLst>
        </pc:spChg>
        <pc:spChg chg="add del mod">
          <ac:chgData name="alep2882" userId="S::alep2882_gmail.com#ext#@scientificnet.onmicrosoft.com::80251d4e-c378-43a7-8da9-91591fb6ca2d" providerId="AD" clId="Web-{50702DC3-5F21-4C08-8C36-CF7BE8111AD2}" dt="2020-10-08T21:53:02.576" v="652"/>
          <ac:spMkLst>
            <pc:docMk/>
            <pc:sldMk cId="4045232145" sldId="326"/>
            <ac:spMk id="10" creationId="{21B4C3B8-A078-41AF-A651-BE90EFC4E013}"/>
          </ac:spMkLst>
        </pc:spChg>
        <pc:spChg chg="add del mod">
          <ac:chgData name="alep2882" userId="S::alep2882_gmail.com#ext#@scientificnet.onmicrosoft.com::80251d4e-c378-43a7-8da9-91591fb6ca2d" providerId="AD" clId="Web-{50702DC3-5F21-4C08-8C36-CF7BE8111AD2}" dt="2020-10-08T21:52:38.904" v="645"/>
          <ac:spMkLst>
            <pc:docMk/>
            <pc:sldMk cId="4045232145" sldId="326"/>
            <ac:spMk id="12" creationId="{DDF26999-36D8-4991-82FD-B0300636F6C0}"/>
          </ac:spMkLst>
        </pc:spChg>
        <pc:spChg chg="add mod">
          <ac:chgData name="alep2882" userId="S::alep2882_gmail.com#ext#@scientificnet.onmicrosoft.com::80251d4e-c378-43a7-8da9-91591fb6ca2d" providerId="AD" clId="Web-{50702DC3-5F21-4C08-8C36-CF7BE8111AD2}" dt="2020-10-08T22:10:03.692" v="678" actId="1076"/>
          <ac:spMkLst>
            <pc:docMk/>
            <pc:sldMk cId="4045232145" sldId="326"/>
            <ac:spMk id="13" creationId="{0FDBD9AC-B41D-4281-9203-EE6A2A888542}"/>
          </ac:spMkLst>
        </pc:spChg>
        <pc:spChg chg="add mod">
          <ac:chgData name="alep2882" userId="S::alep2882_gmail.com#ext#@scientificnet.onmicrosoft.com::80251d4e-c378-43a7-8da9-91591fb6ca2d" providerId="AD" clId="Web-{50702DC3-5F21-4C08-8C36-CF7BE8111AD2}" dt="2020-10-08T22:15:23.495" v="730" actId="1076"/>
          <ac:spMkLst>
            <pc:docMk/>
            <pc:sldMk cId="4045232145" sldId="326"/>
            <ac:spMk id="15" creationId="{00C32289-509A-4E4A-AF66-2133085AB9E8}"/>
          </ac:spMkLst>
        </pc:spChg>
        <pc:spChg chg="add del">
          <ac:chgData name="alep2882" userId="S::alep2882_gmail.com#ext#@scientificnet.onmicrosoft.com::80251d4e-c378-43a7-8da9-91591fb6ca2d" providerId="AD" clId="Web-{50702DC3-5F21-4C08-8C36-CF7BE8111AD2}" dt="2020-10-08T22:09:07.909" v="674"/>
          <ac:spMkLst>
            <pc:docMk/>
            <pc:sldMk cId="4045232145" sldId="326"/>
            <ac:spMk id="16" creationId="{C86C3D29-DAD6-406B-8848-C8B3CE05A452}"/>
          </ac:spMkLst>
        </pc:spChg>
        <pc:spChg chg="add del mod">
          <ac:chgData name="alep2882" userId="S::alep2882_gmail.com#ext#@scientificnet.onmicrosoft.com::80251d4e-c378-43a7-8da9-91591fb6ca2d" providerId="AD" clId="Web-{50702DC3-5F21-4C08-8C36-CF7BE8111AD2}" dt="2020-10-08T22:12:28.960" v="707"/>
          <ac:spMkLst>
            <pc:docMk/>
            <pc:sldMk cId="4045232145" sldId="326"/>
            <ac:spMk id="17" creationId="{BC3EB933-AC7A-43F0-9EF7-4C83EEEFB477}"/>
          </ac:spMkLst>
        </pc:spChg>
        <pc:spChg chg="add del mod">
          <ac:chgData name="alep2882" userId="S::alep2882_gmail.com#ext#@scientificnet.onmicrosoft.com::80251d4e-c378-43a7-8da9-91591fb6ca2d" providerId="AD" clId="Web-{50702DC3-5F21-4C08-8C36-CF7BE8111AD2}" dt="2020-10-08T22:12:38.320" v="712"/>
          <ac:spMkLst>
            <pc:docMk/>
            <pc:sldMk cId="4045232145" sldId="326"/>
            <ac:spMk id="18" creationId="{AD0E67C7-0D86-4085-949A-D98F6854804A}"/>
          </ac:spMkLst>
        </pc:spChg>
        <pc:spChg chg="add mod">
          <ac:chgData name="alep2882" userId="S::alep2882_gmail.com#ext#@scientificnet.onmicrosoft.com::80251d4e-c378-43a7-8da9-91591fb6ca2d" providerId="AD" clId="Web-{50702DC3-5F21-4C08-8C36-CF7BE8111AD2}" dt="2020-10-08T22:15:31.261" v="731" actId="1076"/>
          <ac:spMkLst>
            <pc:docMk/>
            <pc:sldMk cId="4045232145" sldId="326"/>
            <ac:spMk id="19" creationId="{E163CAFC-9C81-45BB-8DE5-8AAE88F9DE2B}"/>
          </ac:spMkLst>
        </pc:spChg>
        <pc:picChg chg="add del mod ord">
          <ac:chgData name="alep2882" userId="S::alep2882_gmail.com#ext#@scientificnet.onmicrosoft.com::80251d4e-c378-43a7-8da9-91591fb6ca2d" providerId="AD" clId="Web-{50702DC3-5F21-4C08-8C36-CF7BE8111AD2}" dt="2020-10-08T20:46:23.467" v="530"/>
          <ac:picMkLst>
            <pc:docMk/>
            <pc:sldMk cId="4045232145" sldId="326"/>
            <ac:picMk id="5" creationId="{D9EE66CF-4D8D-4D9F-A010-152EA838DFEB}"/>
          </ac:picMkLst>
        </pc:picChg>
        <pc:picChg chg="add">
          <ac:chgData name="alep2882" userId="S::alep2882_gmail.com#ext#@scientificnet.onmicrosoft.com::80251d4e-c378-43a7-8da9-91591fb6ca2d" providerId="AD" clId="Web-{50702DC3-5F21-4C08-8C36-CF7BE8111AD2}" dt="2020-10-08T20:48:22.642" v="532"/>
          <ac:picMkLst>
            <pc:docMk/>
            <pc:sldMk cId="4045232145" sldId="326"/>
            <ac:picMk id="11" creationId="{2270F1FA-0425-408F-9861-80BF5AFB276D}"/>
          </ac:picMkLst>
        </pc:picChg>
        <pc:picChg chg="add del mod">
          <ac:chgData name="alep2882" userId="S::alep2882_gmail.com#ext#@scientificnet.onmicrosoft.com::80251d4e-c378-43a7-8da9-91591fb6ca2d" providerId="AD" clId="Web-{50702DC3-5F21-4C08-8C36-CF7BE8111AD2}" dt="2020-10-08T22:07:34.173" v="664"/>
          <ac:picMkLst>
            <pc:docMk/>
            <pc:sldMk cId="4045232145" sldId="326"/>
            <ac:picMk id="14" creationId="{4EFC6D56-53F6-4D0D-9782-D8F81302E89D}"/>
          </ac:picMkLst>
        </pc:picChg>
      </pc:sldChg>
    </pc:docChg>
  </pc:docChgLst>
  <pc:docChgLst>
    <pc:chgData name="francesca.bussola" userId="S::francesca.bussola_provincia.tn.it#ext#@scientificnet.onmicrosoft.com::b77e971a-0d25-4c19-aadf-8c7626e2b376" providerId="AD" clId="Web-{5D692515-9E8C-4909-84D0-28E6944893C9}"/>
    <pc:docChg chg="modSld">
      <pc:chgData name="francesca.bussola" userId="S::francesca.bussola_provincia.tn.it#ext#@scientificnet.onmicrosoft.com::b77e971a-0d25-4c19-aadf-8c7626e2b376" providerId="AD" clId="Web-{5D692515-9E8C-4909-84D0-28E6944893C9}" dt="2020-10-09T12:09:07.212" v="4" actId="20577"/>
      <pc:docMkLst>
        <pc:docMk/>
      </pc:docMkLst>
      <pc:sldChg chg="modSp">
        <pc:chgData name="francesca.bussola" userId="S::francesca.bussola_provincia.tn.it#ext#@scientificnet.onmicrosoft.com::b77e971a-0d25-4c19-aadf-8c7626e2b376" providerId="AD" clId="Web-{5D692515-9E8C-4909-84D0-28E6944893C9}" dt="2020-10-09T12:09:07.212" v="3" actId="20577"/>
        <pc:sldMkLst>
          <pc:docMk/>
          <pc:sldMk cId="2797237900" sldId="312"/>
        </pc:sldMkLst>
        <pc:spChg chg="mod">
          <ac:chgData name="francesca.bussola" userId="S::francesca.bussola_provincia.tn.it#ext#@scientificnet.onmicrosoft.com::b77e971a-0d25-4c19-aadf-8c7626e2b376" providerId="AD" clId="Web-{5D692515-9E8C-4909-84D0-28E6944893C9}" dt="2020-10-09T10:31:17.838" v="0" actId="14100"/>
          <ac:spMkLst>
            <pc:docMk/>
            <pc:sldMk cId="2797237900" sldId="312"/>
            <ac:spMk id="6160" creationId="{302145CB-93DF-430B-B32D-7FB20F233924}"/>
          </ac:spMkLst>
        </pc:spChg>
        <pc:spChg chg="mod">
          <ac:chgData name="francesca.bussola" userId="S::francesca.bussola_provincia.tn.it#ext#@scientificnet.onmicrosoft.com::b77e971a-0d25-4c19-aadf-8c7626e2b376" providerId="AD" clId="Web-{5D692515-9E8C-4909-84D0-28E6944893C9}" dt="2020-10-09T12:09:07.212" v="3" actId="20577"/>
          <ac:spMkLst>
            <pc:docMk/>
            <pc:sldMk cId="2797237900" sldId="312"/>
            <ac:spMk id="6164" creationId="{643C4713-9ED9-4A76-AC53-BB29B8C4B441}"/>
          </ac:spMkLst>
        </pc:spChg>
      </pc:sldChg>
    </pc:docChg>
  </pc:docChgLst>
  <pc:docChgLst>
    <pc:chgData name="ekpeaji" userId="S::ekpeaji_outlook.com#ext#@scientificnet.onmicrosoft.com::f835c3d9-3abc-40fe-83be-813f7767bab0" providerId="AD" clId="Web-{84AF65EA-9688-478B-AFD9-9FB2069E49DA}"/>
    <pc:docChg chg="modSld">
      <pc:chgData name="ekpeaji" userId="S::ekpeaji_outlook.com#ext#@scientificnet.onmicrosoft.com::f835c3d9-3abc-40fe-83be-813f7767bab0" providerId="AD" clId="Web-{84AF65EA-9688-478B-AFD9-9FB2069E49DA}" dt="2020-10-09T11:38:42.316" v="10" actId="1076"/>
      <pc:docMkLst>
        <pc:docMk/>
      </pc:docMkLst>
      <pc:sldChg chg="modSp">
        <pc:chgData name="ekpeaji" userId="S::ekpeaji_outlook.com#ext#@scientificnet.onmicrosoft.com::f835c3d9-3abc-40fe-83be-813f7767bab0" providerId="AD" clId="Web-{84AF65EA-9688-478B-AFD9-9FB2069E49DA}" dt="2020-10-09T11:38:42.316" v="10" actId="1076"/>
        <pc:sldMkLst>
          <pc:docMk/>
          <pc:sldMk cId="1437123004" sldId="304"/>
        </pc:sldMkLst>
        <pc:spChg chg="mod">
          <ac:chgData name="ekpeaji" userId="S::ekpeaji_outlook.com#ext#@scientificnet.onmicrosoft.com::f835c3d9-3abc-40fe-83be-813f7767bab0" providerId="AD" clId="Web-{84AF65EA-9688-478B-AFD9-9FB2069E49DA}" dt="2020-10-09T11:38:42.316" v="10" actId="1076"/>
          <ac:spMkLst>
            <pc:docMk/>
            <pc:sldMk cId="1437123004" sldId="304"/>
            <ac:spMk id="2" creationId="{9BC342B9-9652-4642-9B3F-007868737653}"/>
          </ac:spMkLst>
        </pc:spChg>
      </pc:sldChg>
    </pc:docChg>
  </pc:docChgLst>
  <pc:docChgLst>
    <pc:chgData name="alep2882" userId="S::alep2882_gmail.com#ext#@scientificnet.onmicrosoft.com::80251d4e-c378-43a7-8da9-91591fb6ca2d" providerId="AD" clId="Web-{F0FBE1D3-97D2-4249-A65F-4562C43E0D79}"/>
    <pc:docChg chg="addSld delSld modSld">
      <pc:chgData name="alep2882" userId="S::alep2882_gmail.com#ext#@scientificnet.onmicrosoft.com::80251d4e-c378-43a7-8da9-91591fb6ca2d" providerId="AD" clId="Web-{F0FBE1D3-97D2-4249-A65F-4562C43E0D79}" dt="2020-10-08T22:36:50.720" v="49" actId="20577"/>
      <pc:docMkLst>
        <pc:docMk/>
      </pc:docMkLst>
      <pc:sldChg chg="modSp">
        <pc:chgData name="alep2882" userId="S::alep2882_gmail.com#ext#@scientificnet.onmicrosoft.com::80251d4e-c378-43a7-8da9-91591fb6ca2d" providerId="AD" clId="Web-{F0FBE1D3-97D2-4249-A65F-4562C43E0D79}" dt="2020-10-08T22:32:10.496" v="31"/>
        <pc:sldMkLst>
          <pc:docMk/>
          <pc:sldMk cId="2968154530" sldId="308"/>
        </pc:sldMkLst>
        <pc:spChg chg="mod">
          <ac:chgData name="alep2882" userId="S::alep2882_gmail.com#ext#@scientificnet.onmicrosoft.com::80251d4e-c378-43a7-8da9-91591fb6ca2d" providerId="AD" clId="Web-{F0FBE1D3-97D2-4249-A65F-4562C43E0D79}" dt="2020-10-08T22:32:10.496" v="31"/>
          <ac:spMkLst>
            <pc:docMk/>
            <pc:sldMk cId="2968154530" sldId="308"/>
            <ac:spMk id="2" creationId="{00000000-0000-0000-0000-000000000000}"/>
          </ac:spMkLst>
        </pc:spChg>
      </pc:sldChg>
      <pc:sldChg chg="addSp delSp modSp">
        <pc:chgData name="alep2882" userId="S::alep2882_gmail.com#ext#@scientificnet.onmicrosoft.com::80251d4e-c378-43a7-8da9-91591fb6ca2d" providerId="AD" clId="Web-{F0FBE1D3-97D2-4249-A65F-4562C43E0D79}" dt="2020-10-08T22:35:57.719" v="42" actId="20577"/>
        <pc:sldMkLst>
          <pc:docMk/>
          <pc:sldMk cId="3833606045" sldId="323"/>
        </pc:sldMkLst>
        <pc:spChg chg="mod">
          <ac:chgData name="alep2882" userId="S::alep2882_gmail.com#ext#@scientificnet.onmicrosoft.com::80251d4e-c378-43a7-8da9-91591fb6ca2d" providerId="AD" clId="Web-{F0FBE1D3-97D2-4249-A65F-4562C43E0D79}" dt="2020-10-08T22:35:57.719" v="42" actId="20577"/>
          <ac:spMkLst>
            <pc:docMk/>
            <pc:sldMk cId="3833606045" sldId="323"/>
            <ac:spMk id="3" creationId="{0979D7CA-4024-44E9-B507-4557FF7F0C14}"/>
          </ac:spMkLst>
        </pc:spChg>
        <pc:spChg chg="add mod">
          <ac:chgData name="alep2882" userId="S::alep2882_gmail.com#ext#@scientificnet.onmicrosoft.com::80251d4e-c378-43a7-8da9-91591fb6ca2d" providerId="AD" clId="Web-{F0FBE1D3-97D2-4249-A65F-4562C43E0D79}" dt="2020-10-08T22:32:39.106" v="36"/>
          <ac:spMkLst>
            <pc:docMk/>
            <pc:sldMk cId="3833606045" sldId="323"/>
            <ac:spMk id="9" creationId="{1A80832E-91EB-476A-BDE9-7ECC03C108EE}"/>
          </ac:spMkLst>
        </pc:spChg>
        <pc:picChg chg="add del mod">
          <ac:chgData name="alep2882" userId="S::alep2882_gmail.com#ext#@scientificnet.onmicrosoft.com::80251d4e-c378-43a7-8da9-91591fb6ca2d" providerId="AD" clId="Web-{F0FBE1D3-97D2-4249-A65F-4562C43E0D79}" dt="2020-10-08T22:28:36.226" v="10"/>
          <ac:picMkLst>
            <pc:docMk/>
            <pc:sldMk cId="3833606045" sldId="323"/>
            <ac:picMk id="5" creationId="{1535E451-6B1F-4F4E-8235-BE6E55C4C7DC}"/>
          </ac:picMkLst>
        </pc:picChg>
        <pc:picChg chg="add mod">
          <ac:chgData name="alep2882" userId="S::alep2882_gmail.com#ext#@scientificnet.onmicrosoft.com::80251d4e-c378-43a7-8da9-91591fb6ca2d" providerId="AD" clId="Web-{F0FBE1D3-97D2-4249-A65F-4562C43E0D79}" dt="2020-10-08T22:31:17.089" v="16" actId="14100"/>
          <ac:picMkLst>
            <pc:docMk/>
            <pc:sldMk cId="3833606045" sldId="323"/>
            <ac:picMk id="7" creationId="{0B1A6B10-9B64-4F80-BA3F-A9650DBF0D6C}"/>
          </ac:picMkLst>
        </pc:picChg>
      </pc:sldChg>
      <pc:sldChg chg="modSp">
        <pc:chgData name="alep2882" userId="S::alep2882_gmail.com#ext#@scientificnet.onmicrosoft.com::80251d4e-c378-43a7-8da9-91591fb6ca2d" providerId="AD" clId="Web-{F0FBE1D3-97D2-4249-A65F-4562C43E0D79}" dt="2020-10-08T22:36:50.720" v="48" actId="20577"/>
        <pc:sldMkLst>
          <pc:docMk/>
          <pc:sldMk cId="2112996684" sldId="324"/>
        </pc:sldMkLst>
        <pc:spChg chg="mod">
          <ac:chgData name="alep2882" userId="S::alep2882_gmail.com#ext#@scientificnet.onmicrosoft.com::80251d4e-c378-43a7-8da9-91591fb6ca2d" providerId="AD" clId="Web-{F0FBE1D3-97D2-4249-A65F-4562C43E0D79}" dt="2020-10-08T22:36:50.720" v="48" actId="20577"/>
          <ac:spMkLst>
            <pc:docMk/>
            <pc:sldMk cId="2112996684" sldId="324"/>
            <ac:spMk id="41" creationId="{1998F865-D598-4AF4-9ACF-8662983672F7}"/>
          </ac:spMkLst>
        </pc:spChg>
      </pc:sldChg>
      <pc:sldChg chg="addSp delSp modSp mod setBg setClrOvrMap">
        <pc:chgData name="alep2882" userId="S::alep2882_gmail.com#ext#@scientificnet.onmicrosoft.com::80251d4e-c378-43a7-8da9-91591fb6ca2d" providerId="AD" clId="Web-{F0FBE1D3-97D2-4249-A65F-4562C43E0D79}" dt="2020-10-08T22:28:22.164" v="8"/>
        <pc:sldMkLst>
          <pc:docMk/>
          <pc:sldMk cId="689927597" sldId="328"/>
        </pc:sldMkLst>
        <pc:spChg chg="mod">
          <ac:chgData name="alep2882" userId="S::alep2882_gmail.com#ext#@scientificnet.onmicrosoft.com::80251d4e-c378-43a7-8da9-91591fb6ca2d" providerId="AD" clId="Web-{F0FBE1D3-97D2-4249-A65F-4562C43E0D79}" dt="2020-10-08T22:28:18.960" v="7"/>
          <ac:spMkLst>
            <pc:docMk/>
            <pc:sldMk cId="689927597" sldId="328"/>
            <ac:spMk id="2" creationId="{9CF1D4D3-8F43-4050-A8FB-4F2D5511C573}"/>
          </ac:spMkLst>
        </pc:spChg>
        <pc:spChg chg="mod">
          <ac:chgData name="alep2882" userId="S::alep2882_gmail.com#ext#@scientificnet.onmicrosoft.com::80251d4e-c378-43a7-8da9-91591fb6ca2d" providerId="AD" clId="Web-{F0FBE1D3-97D2-4249-A65F-4562C43E0D79}" dt="2020-10-08T22:28:18.960" v="7"/>
          <ac:spMkLst>
            <pc:docMk/>
            <pc:sldMk cId="689927597" sldId="328"/>
            <ac:spMk id="3" creationId="{CB055220-CE5C-4A88-A076-9BD4B9359FAA}"/>
          </ac:spMkLst>
        </pc:spChg>
        <pc:spChg chg="mod">
          <ac:chgData name="alep2882" userId="S::alep2882_gmail.com#ext#@scientificnet.onmicrosoft.com::80251d4e-c378-43a7-8da9-91591fb6ca2d" providerId="AD" clId="Web-{F0FBE1D3-97D2-4249-A65F-4562C43E0D79}" dt="2020-10-08T22:28:18.960" v="7"/>
          <ac:spMkLst>
            <pc:docMk/>
            <pc:sldMk cId="689927597" sldId="328"/>
            <ac:spMk id="4" creationId="{3FF721E1-BECC-409C-8059-3110A76364C9}"/>
          </ac:spMkLst>
        </pc:spChg>
        <pc:spChg chg="mod ord">
          <ac:chgData name="alep2882" userId="S::alep2882_gmail.com#ext#@scientificnet.onmicrosoft.com::80251d4e-c378-43a7-8da9-91591fb6ca2d" providerId="AD" clId="Web-{F0FBE1D3-97D2-4249-A65F-4562C43E0D79}" dt="2020-10-08T22:28:18.960" v="7"/>
          <ac:spMkLst>
            <pc:docMk/>
            <pc:sldMk cId="689927597" sldId="328"/>
            <ac:spMk id="5" creationId="{25C8D923-0B68-4030-B043-D3FE9F4BC0DD}"/>
          </ac:spMkLst>
        </pc:spChg>
        <pc:spChg chg="mod">
          <ac:chgData name="alep2882" userId="S::alep2882_gmail.com#ext#@scientificnet.onmicrosoft.com::80251d4e-c378-43a7-8da9-91591fb6ca2d" providerId="AD" clId="Web-{F0FBE1D3-97D2-4249-A65F-4562C43E0D79}" dt="2020-10-08T22:28:18.960" v="7"/>
          <ac:spMkLst>
            <pc:docMk/>
            <pc:sldMk cId="689927597" sldId="328"/>
            <ac:spMk id="6" creationId="{3E58AE09-09C2-4EAE-B33E-525EADC8FABA}"/>
          </ac:spMkLst>
        </pc:spChg>
        <pc:spChg chg="add del">
          <ac:chgData name="alep2882" userId="S::alep2882_gmail.com#ext#@scientificnet.onmicrosoft.com::80251d4e-c378-43a7-8da9-91591fb6ca2d" providerId="AD" clId="Web-{F0FBE1D3-97D2-4249-A65F-4562C43E0D79}" dt="2020-10-08T22:28:18.960" v="7"/>
          <ac:spMkLst>
            <pc:docMk/>
            <pc:sldMk cId="689927597" sldId="328"/>
            <ac:spMk id="12" creationId="{E49CC64F-7275-4E33-961B-0C5CDC439875}"/>
          </ac:spMkLst>
        </pc:spChg>
        <pc:picChg chg="add del mod ord">
          <ac:chgData name="alep2882" userId="S::alep2882_gmail.com#ext#@scientificnet.onmicrosoft.com::80251d4e-c378-43a7-8da9-91591fb6ca2d" providerId="AD" clId="Web-{F0FBE1D3-97D2-4249-A65F-4562C43E0D79}" dt="2020-10-08T22:28:22.164" v="8"/>
          <ac:picMkLst>
            <pc:docMk/>
            <pc:sldMk cId="689927597" sldId="328"/>
            <ac:picMk id="7" creationId="{ACBC243A-117A-4CE2-93F1-988CE3AE27EE}"/>
          </ac:picMkLst>
        </pc:picChg>
      </pc:sldChg>
      <pc:sldChg chg="new del">
        <pc:chgData name="alep2882" userId="S::alep2882_gmail.com#ext#@scientificnet.onmicrosoft.com::80251d4e-c378-43a7-8da9-91591fb6ca2d" providerId="AD" clId="Web-{F0FBE1D3-97D2-4249-A65F-4562C43E0D79}" dt="2020-10-08T22:34:19.046" v="37"/>
        <pc:sldMkLst>
          <pc:docMk/>
          <pc:sldMk cId="1203499471" sldId="329"/>
        </pc:sldMkLst>
      </pc:sldChg>
      <pc:sldChg chg="new del">
        <pc:chgData name="alep2882" userId="S::alep2882_gmail.com#ext#@scientificnet.onmicrosoft.com::80251d4e-c378-43a7-8da9-91591fb6ca2d" providerId="AD" clId="Web-{F0FBE1D3-97D2-4249-A65F-4562C43E0D79}" dt="2020-10-08T22:36:09.470" v="45"/>
        <pc:sldMkLst>
          <pc:docMk/>
          <pc:sldMk cId="1912628193" sldId="329"/>
        </pc:sldMkLst>
      </pc:sldChg>
    </pc:docChg>
  </pc:docChgLst>
  <pc:docChgLst>
    <pc:chgData name="francesca.bussola" userId="S::francesca.bussola_provincia.tn.it#ext#@scientificnet.onmicrosoft.com::b77e971a-0d25-4c19-aadf-8c7626e2b376" providerId="AD" clId="Web-{A4DED44B-24A3-4187-AB3D-DA9F4FEFA98E}"/>
    <pc:docChg chg="modSld">
      <pc:chgData name="francesca.bussola" userId="S::francesca.bussola_provincia.tn.it#ext#@scientificnet.onmicrosoft.com::b77e971a-0d25-4c19-aadf-8c7626e2b376" providerId="AD" clId="Web-{A4DED44B-24A3-4187-AB3D-DA9F4FEFA98E}" dt="2020-10-08T19:28:42.454" v="8" actId="14100"/>
      <pc:docMkLst>
        <pc:docMk/>
      </pc:docMkLst>
      <pc:sldChg chg="addSp modSp">
        <pc:chgData name="francesca.bussola" userId="S::francesca.bussola_provincia.tn.it#ext#@scientificnet.onmicrosoft.com::b77e971a-0d25-4c19-aadf-8c7626e2b376" providerId="AD" clId="Web-{A4DED44B-24A3-4187-AB3D-DA9F4FEFA98E}" dt="2020-10-08T19:28:42.454" v="8" actId="14100"/>
        <pc:sldMkLst>
          <pc:docMk/>
          <pc:sldMk cId="530747351" sldId="311"/>
        </pc:sldMkLst>
        <pc:picChg chg="add mod">
          <ac:chgData name="francesca.bussola" userId="S::francesca.bussola_provincia.tn.it#ext#@scientificnet.onmicrosoft.com::b77e971a-0d25-4c19-aadf-8c7626e2b376" providerId="AD" clId="Web-{A4DED44B-24A3-4187-AB3D-DA9F4FEFA98E}" dt="2020-10-08T19:28:42.454" v="8" actId="14100"/>
          <ac:picMkLst>
            <pc:docMk/>
            <pc:sldMk cId="530747351" sldId="311"/>
            <ac:picMk id="3" creationId="{DA0468D0-6C04-45BE-9516-A270B322E514}"/>
          </ac:picMkLst>
        </pc:picChg>
      </pc:sldChg>
    </pc:docChg>
  </pc:docChgLst>
  <pc:docChgLst>
    <pc:chgData name="francesca.bussola" userId="S::francesca.bussola_provincia.tn.it#ext#@scientificnet.onmicrosoft.com::b77e971a-0d25-4c19-aadf-8c7626e2b376" providerId="AD" clId="Web-{CE3B65D3-BCA2-44AB-8DF8-0BA06B91520D}"/>
    <pc:docChg chg="modSld">
      <pc:chgData name="francesca.bussola" userId="S::francesca.bussola_provincia.tn.it#ext#@scientificnet.onmicrosoft.com::b77e971a-0d25-4c19-aadf-8c7626e2b376" providerId="AD" clId="Web-{CE3B65D3-BCA2-44AB-8DF8-0BA06B91520D}" dt="2020-10-08T19:31:27.195" v="4" actId="1076"/>
      <pc:docMkLst>
        <pc:docMk/>
      </pc:docMkLst>
      <pc:sldChg chg="addSp modSp">
        <pc:chgData name="francesca.bussola" userId="S::francesca.bussola_provincia.tn.it#ext#@scientificnet.onmicrosoft.com::b77e971a-0d25-4c19-aadf-8c7626e2b376" providerId="AD" clId="Web-{CE3B65D3-BCA2-44AB-8DF8-0BA06B91520D}" dt="2020-10-08T19:31:27.195" v="4" actId="1076"/>
        <pc:sldMkLst>
          <pc:docMk/>
          <pc:sldMk cId="530747351" sldId="311"/>
        </pc:sldMkLst>
        <pc:picChg chg="add mod">
          <ac:chgData name="francesca.bussola" userId="S::francesca.bussola_provincia.tn.it#ext#@scientificnet.onmicrosoft.com::b77e971a-0d25-4c19-aadf-8c7626e2b376" providerId="AD" clId="Web-{CE3B65D3-BCA2-44AB-8DF8-0BA06B91520D}" dt="2020-10-08T19:31:27.195" v="4" actId="1076"/>
          <ac:picMkLst>
            <pc:docMk/>
            <pc:sldMk cId="530747351" sldId="311"/>
            <ac:picMk id="4" creationId="{EB57B578-1977-417E-97AC-652A5746A525}"/>
          </ac:picMkLst>
        </pc:picChg>
      </pc:sldChg>
    </pc:docChg>
  </pc:docChgLst>
  <pc:docChgLst>
    <pc:chgData name="francesca.bussola" userId="S::francesca.bussola_provincia.tn.it#ext#@scientificnet.onmicrosoft.com::b77e971a-0d25-4c19-aadf-8c7626e2b376" providerId="AD" clId="Web-{68CBB7AC-A7C9-433B-8E48-020E56EEE10E}"/>
    <pc:docChg chg="modSld">
      <pc:chgData name="francesca.bussola" userId="S::francesca.bussola_provincia.tn.it#ext#@scientificnet.onmicrosoft.com::b77e971a-0d25-4c19-aadf-8c7626e2b376" providerId="AD" clId="Web-{68CBB7AC-A7C9-433B-8E48-020E56EEE10E}" dt="2020-10-08T19:01:16.951" v="9" actId="1076"/>
      <pc:docMkLst>
        <pc:docMk/>
      </pc:docMkLst>
      <pc:sldChg chg="addSp delSp modSp mod setBg">
        <pc:chgData name="francesca.bussola" userId="S::francesca.bussola_provincia.tn.it#ext#@scientificnet.onmicrosoft.com::b77e971a-0d25-4c19-aadf-8c7626e2b376" providerId="AD" clId="Web-{68CBB7AC-A7C9-433B-8E48-020E56EEE10E}" dt="2020-10-08T19:01:16.951" v="9" actId="1076"/>
        <pc:sldMkLst>
          <pc:docMk/>
          <pc:sldMk cId="2797237900" sldId="312"/>
        </pc:sldMkLst>
        <pc:spChg chg="add del">
          <ac:chgData name="francesca.bussola" userId="S::francesca.bussola_provincia.tn.it#ext#@scientificnet.onmicrosoft.com::b77e971a-0d25-4c19-aadf-8c7626e2b376" providerId="AD" clId="Web-{68CBB7AC-A7C9-433B-8E48-020E56EEE10E}" dt="2020-10-08T18:58:00.571" v="3"/>
          <ac:spMkLst>
            <pc:docMk/>
            <pc:sldMk cId="2797237900" sldId="312"/>
            <ac:spMk id="104" creationId="{3A45B268-BBDB-4EC6-A664-CED7BF60D20D}"/>
          </ac:spMkLst>
        </pc:spChg>
        <pc:spChg chg="add del">
          <ac:chgData name="francesca.bussola" userId="S::francesca.bussola_provincia.tn.it#ext#@scientificnet.onmicrosoft.com::b77e971a-0d25-4c19-aadf-8c7626e2b376" providerId="AD" clId="Web-{68CBB7AC-A7C9-433B-8E48-020E56EEE10E}" dt="2020-10-08T18:58:00.571" v="3"/>
          <ac:spMkLst>
            <pc:docMk/>
            <pc:sldMk cId="2797237900" sldId="312"/>
            <ac:spMk id="106" creationId="{07977D39-626F-40D7-B00F-16E02602DD5A}"/>
          </ac:spMkLst>
        </pc:spChg>
        <pc:spChg chg="add del">
          <ac:chgData name="francesca.bussola" userId="S::francesca.bussola_provincia.tn.it#ext#@scientificnet.onmicrosoft.com::b77e971a-0d25-4c19-aadf-8c7626e2b376" providerId="AD" clId="Web-{68CBB7AC-A7C9-433B-8E48-020E56EEE10E}" dt="2020-10-08T18:58:00.571" v="3"/>
          <ac:spMkLst>
            <pc:docMk/>
            <pc:sldMk cId="2797237900" sldId="312"/>
            <ac:spMk id="108" creationId="{B78B55DD-3C55-4B94-9031-4F3723BD43EA}"/>
          </ac:spMkLst>
        </pc:spChg>
        <pc:spChg chg="add del">
          <ac:chgData name="francesca.bussola" userId="S::francesca.bussola_provincia.tn.it#ext#@scientificnet.onmicrosoft.com::b77e971a-0d25-4c19-aadf-8c7626e2b376" providerId="AD" clId="Web-{68CBB7AC-A7C9-433B-8E48-020E56EEE10E}" dt="2020-10-08T18:58:00.571" v="3"/>
          <ac:spMkLst>
            <pc:docMk/>
            <pc:sldMk cId="2797237900" sldId="312"/>
            <ac:spMk id="110" creationId="{B905CDE4-B751-4B3E-B625-6E59F8903414}"/>
          </ac:spMkLst>
        </pc:spChg>
        <pc:spChg chg="add del">
          <ac:chgData name="francesca.bussola" userId="S::francesca.bussola_provincia.tn.it#ext#@scientificnet.onmicrosoft.com::b77e971a-0d25-4c19-aadf-8c7626e2b376" providerId="AD" clId="Web-{68CBB7AC-A7C9-433B-8E48-020E56EEE10E}" dt="2020-10-08T18:58:00.571" v="3"/>
          <ac:spMkLst>
            <pc:docMk/>
            <pc:sldMk cId="2797237900" sldId="312"/>
            <ac:spMk id="112" creationId="{42D9BB05-ED63-4148-87AB-82720ACC335C}"/>
          </ac:spMkLst>
        </pc:spChg>
        <pc:spChg chg="add del">
          <ac:chgData name="francesca.bussola" userId="S::francesca.bussola_provincia.tn.it#ext#@scientificnet.onmicrosoft.com::b77e971a-0d25-4c19-aadf-8c7626e2b376" providerId="AD" clId="Web-{68CBB7AC-A7C9-433B-8E48-020E56EEE10E}" dt="2020-10-08T18:58:00.571" v="3"/>
          <ac:spMkLst>
            <pc:docMk/>
            <pc:sldMk cId="2797237900" sldId="312"/>
            <ac:spMk id="114" creationId="{CDC29AC1-2821-4FCC-B597-88DAF39C36FE}"/>
          </ac:spMkLst>
        </pc:spChg>
        <pc:spChg chg="add del">
          <ac:chgData name="francesca.bussola" userId="S::francesca.bussola_provincia.tn.it#ext#@scientificnet.onmicrosoft.com::b77e971a-0d25-4c19-aadf-8c7626e2b376" providerId="AD" clId="Web-{68CBB7AC-A7C9-433B-8E48-020E56EEE10E}" dt="2020-10-08T18:58:00.571" v="3"/>
          <ac:spMkLst>
            <pc:docMk/>
            <pc:sldMk cId="2797237900" sldId="312"/>
            <ac:spMk id="116" creationId="{5B00B48C-8AA7-4128-AD60-76349F0CEC58}"/>
          </ac:spMkLst>
        </pc:spChg>
        <pc:spChg chg="add del">
          <ac:chgData name="francesca.bussola" userId="S::francesca.bussola_provincia.tn.it#ext#@scientificnet.onmicrosoft.com::b77e971a-0d25-4c19-aadf-8c7626e2b376" providerId="AD" clId="Web-{68CBB7AC-A7C9-433B-8E48-020E56EEE10E}" dt="2020-10-08T18:58:00.571" v="3"/>
          <ac:spMkLst>
            <pc:docMk/>
            <pc:sldMk cId="2797237900" sldId="312"/>
            <ac:spMk id="118" creationId="{08108C16-F4C0-44AA-999D-17BD39219B24}"/>
          </ac:spMkLst>
        </pc:spChg>
        <pc:spChg chg="add del">
          <ac:chgData name="francesca.bussola" userId="S::francesca.bussola_provincia.tn.it#ext#@scientificnet.onmicrosoft.com::b77e971a-0d25-4c19-aadf-8c7626e2b376" providerId="AD" clId="Web-{68CBB7AC-A7C9-433B-8E48-020E56EEE10E}" dt="2020-10-08T18:58:00.571" v="3"/>
          <ac:spMkLst>
            <pc:docMk/>
            <pc:sldMk cId="2797237900" sldId="312"/>
            <ac:spMk id="120" creationId="{0760511E-86BF-4340-9949-CECB774FAC36}"/>
          </ac:spMkLst>
        </pc:spChg>
        <pc:spChg chg="add del">
          <ac:chgData name="francesca.bussola" userId="S::francesca.bussola_provincia.tn.it#ext#@scientificnet.onmicrosoft.com::b77e971a-0d25-4c19-aadf-8c7626e2b376" providerId="AD" clId="Web-{68CBB7AC-A7C9-433B-8E48-020E56EEE10E}" dt="2020-10-08T18:58:00.571" v="3"/>
          <ac:spMkLst>
            <pc:docMk/>
            <pc:sldMk cId="2797237900" sldId="312"/>
            <ac:spMk id="122" creationId="{C8F10CB3-3B5E-4C7A-98CF-B87454DDFA39}"/>
          </ac:spMkLst>
        </pc:spChg>
        <pc:spChg chg="mod">
          <ac:chgData name="francesca.bussola" userId="S::francesca.bussola_provincia.tn.it#ext#@scientificnet.onmicrosoft.com::b77e971a-0d25-4c19-aadf-8c7626e2b376" providerId="AD" clId="Web-{68CBB7AC-A7C9-433B-8E48-020E56EEE10E}" dt="2020-10-08T18:58:00.571" v="3"/>
          <ac:spMkLst>
            <pc:docMk/>
            <pc:sldMk cId="2797237900" sldId="312"/>
            <ac:spMk id="6160" creationId="{302145CB-93DF-430B-B32D-7FB20F233924}"/>
          </ac:spMkLst>
        </pc:spChg>
        <pc:spChg chg="ord">
          <ac:chgData name="francesca.bussola" userId="S::francesca.bussola_provincia.tn.it#ext#@scientificnet.onmicrosoft.com::b77e971a-0d25-4c19-aadf-8c7626e2b376" providerId="AD" clId="Web-{68CBB7AC-A7C9-433B-8E48-020E56EEE10E}" dt="2020-10-08T18:58:00.571" v="3"/>
          <ac:spMkLst>
            <pc:docMk/>
            <pc:sldMk cId="2797237900" sldId="312"/>
            <ac:spMk id="6161" creationId="{9ECFB12F-825E-47DA-A501-439601F49D10}"/>
          </ac:spMkLst>
        </pc:spChg>
        <pc:spChg chg="mod">
          <ac:chgData name="francesca.bussola" userId="S::francesca.bussola_provincia.tn.it#ext#@scientificnet.onmicrosoft.com::b77e971a-0d25-4c19-aadf-8c7626e2b376" providerId="AD" clId="Web-{68CBB7AC-A7C9-433B-8E48-020E56EEE10E}" dt="2020-10-08T18:58:00.571" v="3"/>
          <ac:spMkLst>
            <pc:docMk/>
            <pc:sldMk cId="2797237900" sldId="312"/>
            <ac:spMk id="6162" creationId="{BAE9210E-856C-49C3-9BFF-3EC54BEA07D0}"/>
          </ac:spMkLst>
        </pc:spChg>
        <pc:spChg chg="ord">
          <ac:chgData name="francesca.bussola" userId="S::francesca.bussola_provincia.tn.it#ext#@scientificnet.onmicrosoft.com::b77e971a-0d25-4c19-aadf-8c7626e2b376" providerId="AD" clId="Web-{68CBB7AC-A7C9-433B-8E48-020E56EEE10E}" dt="2020-10-08T18:58:00.571" v="3"/>
          <ac:spMkLst>
            <pc:docMk/>
            <pc:sldMk cId="2797237900" sldId="312"/>
            <ac:spMk id="6164" creationId="{643C4713-9ED9-4A76-AC53-BB29B8C4B441}"/>
          </ac:spMkLst>
        </pc:spChg>
        <pc:spChg chg="mod">
          <ac:chgData name="francesca.bussola" userId="S::francesca.bussola_provincia.tn.it#ext#@scientificnet.onmicrosoft.com::b77e971a-0d25-4c19-aadf-8c7626e2b376" providerId="AD" clId="Web-{68CBB7AC-A7C9-433B-8E48-020E56EEE10E}" dt="2020-10-08T18:58:00.571" v="3"/>
          <ac:spMkLst>
            <pc:docMk/>
            <pc:sldMk cId="2797237900" sldId="312"/>
            <ac:spMk id="6169" creationId="{D4F120E9-9DBE-484B-90E2-6BED68000A72}"/>
          </ac:spMkLst>
        </pc:spChg>
        <pc:picChg chg="add mod ord">
          <ac:chgData name="francesca.bussola" userId="S::francesca.bussola_provincia.tn.it#ext#@scientificnet.onmicrosoft.com::b77e971a-0d25-4c19-aadf-8c7626e2b376" providerId="AD" clId="Web-{68CBB7AC-A7C9-433B-8E48-020E56EEE10E}" dt="2020-10-08T19:01:16.951" v="9" actId="1076"/>
          <ac:picMkLst>
            <pc:docMk/>
            <pc:sldMk cId="2797237900" sldId="312"/>
            <ac:picMk id="2" creationId="{F32DA816-C76B-493D-B958-A061B35C37D4}"/>
          </ac:picMkLst>
        </pc:picChg>
        <pc:picChg chg="mod">
          <ac:chgData name="francesca.bussola" userId="S::francesca.bussola_provincia.tn.it#ext#@scientificnet.onmicrosoft.com::b77e971a-0d25-4c19-aadf-8c7626e2b376" providerId="AD" clId="Web-{68CBB7AC-A7C9-433B-8E48-020E56EEE10E}" dt="2020-10-08T18:58:00.571" v="3"/>
          <ac:picMkLst>
            <pc:docMk/>
            <pc:sldMk cId="2797237900" sldId="312"/>
            <ac:picMk id="6163" creationId="{EE9994AB-208C-491D-A947-6532DFBD6A2F}"/>
          </ac:picMkLst>
        </pc:picChg>
        <pc:picChg chg="mod">
          <ac:chgData name="francesca.bussola" userId="S::francesca.bussola_provincia.tn.it#ext#@scientificnet.onmicrosoft.com::b77e971a-0d25-4c19-aadf-8c7626e2b376" providerId="AD" clId="Web-{68CBB7AC-A7C9-433B-8E48-020E56EEE10E}" dt="2020-10-08T18:58:00.571" v="3"/>
          <ac:picMkLst>
            <pc:docMk/>
            <pc:sldMk cId="2797237900" sldId="312"/>
            <ac:picMk id="6168" creationId="{6DF5A0C1-DEAA-406A-BF70-4F8C31110602}"/>
          </ac:picMkLst>
        </pc:picChg>
        <pc:picChg chg="mod ord">
          <ac:chgData name="francesca.bussola" userId="S::francesca.bussola_provincia.tn.it#ext#@scientificnet.onmicrosoft.com::b77e971a-0d25-4c19-aadf-8c7626e2b376" providerId="AD" clId="Web-{68CBB7AC-A7C9-433B-8E48-020E56EEE10E}" dt="2020-10-08T18:58:00.571" v="3"/>
          <ac:picMkLst>
            <pc:docMk/>
            <pc:sldMk cId="2797237900" sldId="312"/>
            <ac:picMk id="6177" creationId="{D066D661-9C8D-4D5D-A39D-A1C4F1C5B297}"/>
          </ac:picMkLst>
        </pc:picChg>
        <pc:picChg chg="mod ord">
          <ac:chgData name="francesca.bussola" userId="S::francesca.bussola_provincia.tn.it#ext#@scientificnet.onmicrosoft.com::b77e971a-0d25-4c19-aadf-8c7626e2b376" providerId="AD" clId="Web-{68CBB7AC-A7C9-433B-8E48-020E56EEE10E}" dt="2020-10-08T18:58:00.571" v="3"/>
          <ac:picMkLst>
            <pc:docMk/>
            <pc:sldMk cId="2797237900" sldId="312"/>
            <ac:picMk id="6179" creationId="{5AE0F5D6-A323-466F-BFCD-28E3B0B62B3C}"/>
          </ac:picMkLst>
        </pc:picChg>
      </pc:sldChg>
    </pc:docChg>
  </pc:docChgLst>
  <pc:docChgLst>
    <pc:chgData name="alep2882" userId="S::alep2882_gmail.com#ext#@scientificnet.onmicrosoft.com::80251d4e-c378-43a7-8da9-91591fb6ca2d" providerId="AD" clId="Web-{01CA3F57-5D40-4234-9D2B-59AAB7DC9204}"/>
    <pc:docChg chg="addSld modSld">
      <pc:chgData name="alep2882" userId="S::alep2882_gmail.com#ext#@scientificnet.onmicrosoft.com::80251d4e-c378-43a7-8da9-91591fb6ca2d" providerId="AD" clId="Web-{01CA3F57-5D40-4234-9D2B-59AAB7DC9204}" dt="2020-10-08T20:22:25.953" v="286"/>
      <pc:docMkLst>
        <pc:docMk/>
      </pc:docMkLst>
      <pc:sldChg chg="modSp">
        <pc:chgData name="alep2882" userId="S::alep2882_gmail.com#ext#@scientificnet.onmicrosoft.com::80251d4e-c378-43a7-8da9-91591fb6ca2d" providerId="AD" clId="Web-{01CA3F57-5D40-4234-9D2B-59AAB7DC9204}" dt="2020-10-08T20:02:43.350" v="14" actId="20577"/>
        <pc:sldMkLst>
          <pc:docMk/>
          <pc:sldMk cId="3819142236" sldId="316"/>
        </pc:sldMkLst>
        <pc:spChg chg="mod">
          <ac:chgData name="alep2882" userId="S::alep2882_gmail.com#ext#@scientificnet.onmicrosoft.com::80251d4e-c378-43a7-8da9-91591fb6ca2d" providerId="AD" clId="Web-{01CA3F57-5D40-4234-9D2B-59AAB7DC9204}" dt="2020-10-08T20:02:43.350" v="14" actId="20577"/>
          <ac:spMkLst>
            <pc:docMk/>
            <pc:sldMk cId="3819142236" sldId="316"/>
            <ac:spMk id="2" creationId="{00000000-0000-0000-0000-000000000000}"/>
          </ac:spMkLst>
        </pc:spChg>
      </pc:sldChg>
      <pc:sldChg chg="addSp modSp">
        <pc:chgData name="alep2882" userId="S::alep2882_gmail.com#ext#@scientificnet.onmicrosoft.com::80251d4e-c378-43a7-8da9-91591fb6ca2d" providerId="AD" clId="Web-{01CA3F57-5D40-4234-9D2B-59AAB7DC9204}" dt="2020-10-08T20:17:25.805" v="159" actId="20577"/>
        <pc:sldMkLst>
          <pc:docMk/>
          <pc:sldMk cId="2481618324" sldId="321"/>
        </pc:sldMkLst>
        <pc:spChg chg="add mod">
          <ac:chgData name="alep2882" userId="S::alep2882_gmail.com#ext#@scientificnet.onmicrosoft.com::80251d4e-c378-43a7-8da9-91591fb6ca2d" providerId="AD" clId="Web-{01CA3F57-5D40-4234-9D2B-59AAB7DC9204}" dt="2020-10-08T20:17:25.805" v="159" actId="20577"/>
          <ac:spMkLst>
            <pc:docMk/>
            <pc:sldMk cId="2481618324" sldId="321"/>
            <ac:spMk id="2" creationId="{942A219E-804B-4814-8364-109B3D20B48C}"/>
          </ac:spMkLst>
        </pc:spChg>
        <pc:graphicFrameChg chg="add mod modGraphic">
          <ac:chgData name="alep2882" userId="S::alep2882_gmail.com#ext#@scientificnet.onmicrosoft.com::80251d4e-c378-43a7-8da9-91591fb6ca2d" providerId="AD" clId="Web-{01CA3F57-5D40-4234-9D2B-59AAB7DC9204}" dt="2020-10-08T20:16:04.960" v="92" actId="20577"/>
          <ac:graphicFrameMkLst>
            <pc:docMk/>
            <pc:sldMk cId="2481618324" sldId="321"/>
            <ac:graphicFrameMk id="3" creationId="{3AD4A7FE-510A-4B73-A8FF-0B2232FC679C}"/>
          </ac:graphicFrameMkLst>
        </pc:graphicFrameChg>
      </pc:sldChg>
      <pc:sldChg chg="addSp delSp modSp add replId">
        <pc:chgData name="alep2882" userId="S::alep2882_gmail.com#ext#@scientificnet.onmicrosoft.com::80251d4e-c378-43a7-8da9-91591fb6ca2d" providerId="AD" clId="Web-{01CA3F57-5D40-4234-9D2B-59AAB7DC9204}" dt="2020-10-08T20:22:25.953" v="286"/>
        <pc:sldMkLst>
          <pc:docMk/>
          <pc:sldMk cId="2112996684" sldId="324"/>
        </pc:sldMkLst>
        <pc:spChg chg="add del">
          <ac:chgData name="alep2882" userId="S::alep2882_gmail.com#ext#@scientificnet.onmicrosoft.com::80251d4e-c378-43a7-8da9-91591fb6ca2d" providerId="AD" clId="Web-{01CA3F57-5D40-4234-9D2B-59AAB7DC9204}" dt="2020-10-08T20:17:17.774" v="131"/>
          <ac:spMkLst>
            <pc:docMk/>
            <pc:sldMk cId="2112996684" sldId="324"/>
            <ac:spMk id="22" creationId="{5B8E3888-0EF7-45AB-BD30-9E6D392CDBBD}"/>
          </ac:spMkLst>
        </pc:spChg>
        <pc:spChg chg="add del">
          <ac:chgData name="alep2882" userId="S::alep2882_gmail.com#ext#@scientificnet.onmicrosoft.com::80251d4e-c378-43a7-8da9-91591fb6ca2d" providerId="AD" clId="Web-{01CA3F57-5D40-4234-9D2B-59AAB7DC9204}" dt="2020-10-08T20:17:17.774" v="132"/>
          <ac:spMkLst>
            <pc:docMk/>
            <pc:sldMk cId="2112996684" sldId="324"/>
            <ac:spMk id="23" creationId="{0B340FB0-78E1-47E2-A13A-242DBCE58277}"/>
          </ac:spMkLst>
        </pc:spChg>
        <pc:spChg chg="add del">
          <ac:chgData name="alep2882" userId="S::alep2882_gmail.com#ext#@scientificnet.onmicrosoft.com::80251d4e-c378-43a7-8da9-91591fb6ca2d" providerId="AD" clId="Web-{01CA3F57-5D40-4234-9D2B-59AAB7DC9204}" dt="2020-10-08T20:17:17.774" v="133"/>
          <ac:spMkLst>
            <pc:docMk/>
            <pc:sldMk cId="2112996684" sldId="324"/>
            <ac:spMk id="24" creationId="{BAFED769-0D0E-48D7-8873-2190A800CD0C}"/>
          </ac:spMkLst>
        </pc:spChg>
        <pc:spChg chg="add del">
          <ac:chgData name="alep2882" userId="S::alep2882_gmail.com#ext#@scientificnet.onmicrosoft.com::80251d4e-c378-43a7-8da9-91591fb6ca2d" providerId="AD" clId="Web-{01CA3F57-5D40-4234-9D2B-59AAB7DC9204}" dt="2020-10-08T20:17:17.789" v="134"/>
          <ac:spMkLst>
            <pc:docMk/>
            <pc:sldMk cId="2112996684" sldId="324"/>
            <ac:spMk id="25" creationId="{C70E0F25-7CF1-4F61-8227-4364AA408F94}"/>
          </ac:spMkLst>
        </pc:spChg>
        <pc:spChg chg="add del">
          <ac:chgData name="alep2882" userId="S::alep2882_gmail.com#ext#@scientificnet.onmicrosoft.com::80251d4e-c378-43a7-8da9-91591fb6ca2d" providerId="AD" clId="Web-{01CA3F57-5D40-4234-9D2B-59AAB7DC9204}" dt="2020-10-08T20:17:17.789" v="135"/>
          <ac:spMkLst>
            <pc:docMk/>
            <pc:sldMk cId="2112996684" sldId="324"/>
            <ac:spMk id="26" creationId="{48F14DC9-4DBC-4516-8F82-13261501F784}"/>
          </ac:spMkLst>
        </pc:spChg>
        <pc:spChg chg="add del">
          <ac:chgData name="alep2882" userId="S::alep2882_gmail.com#ext#@scientificnet.onmicrosoft.com::80251d4e-c378-43a7-8da9-91591fb6ca2d" providerId="AD" clId="Web-{01CA3F57-5D40-4234-9D2B-59AAB7DC9204}" dt="2020-10-08T20:17:17.789" v="136"/>
          <ac:spMkLst>
            <pc:docMk/>
            <pc:sldMk cId="2112996684" sldId="324"/>
            <ac:spMk id="27" creationId="{3EDFA4B0-5207-4DCE-803D-85E9B0097E98}"/>
          </ac:spMkLst>
        </pc:spChg>
        <pc:spChg chg="add del">
          <ac:chgData name="alep2882" userId="S::alep2882_gmail.com#ext#@scientificnet.onmicrosoft.com::80251d4e-c378-43a7-8da9-91591fb6ca2d" providerId="AD" clId="Web-{01CA3F57-5D40-4234-9D2B-59AAB7DC9204}" dt="2020-10-08T20:17:17.805" v="137"/>
          <ac:spMkLst>
            <pc:docMk/>
            <pc:sldMk cId="2112996684" sldId="324"/>
            <ac:spMk id="28" creationId="{AC7E677D-CFF1-4336-8986-73070E360F39}"/>
          </ac:spMkLst>
        </pc:spChg>
        <pc:spChg chg="add del">
          <ac:chgData name="alep2882" userId="S::alep2882_gmail.com#ext#@scientificnet.onmicrosoft.com::80251d4e-c378-43a7-8da9-91591fb6ca2d" providerId="AD" clId="Web-{01CA3F57-5D40-4234-9D2B-59AAB7DC9204}" dt="2020-10-08T20:17:17.805" v="138"/>
          <ac:spMkLst>
            <pc:docMk/>
            <pc:sldMk cId="2112996684" sldId="324"/>
            <ac:spMk id="29" creationId="{C9616931-4A5D-43B2-93D3-81B51C37DEF8}"/>
          </ac:spMkLst>
        </pc:spChg>
        <pc:spChg chg="add del">
          <ac:chgData name="alep2882" userId="S::alep2882_gmail.com#ext#@scientificnet.onmicrosoft.com::80251d4e-c378-43a7-8da9-91591fb6ca2d" providerId="AD" clId="Web-{01CA3F57-5D40-4234-9D2B-59AAB7DC9204}" dt="2020-10-08T20:17:17.805" v="139"/>
          <ac:spMkLst>
            <pc:docMk/>
            <pc:sldMk cId="2112996684" sldId="324"/>
            <ac:spMk id="30" creationId="{A7D2DFBA-6D09-4AF1-93E4-5A339867BA78}"/>
          </ac:spMkLst>
        </pc:spChg>
        <pc:spChg chg="add del">
          <ac:chgData name="alep2882" userId="S::alep2882_gmail.com#ext#@scientificnet.onmicrosoft.com::80251d4e-c378-43a7-8da9-91591fb6ca2d" providerId="AD" clId="Web-{01CA3F57-5D40-4234-9D2B-59AAB7DC9204}" dt="2020-10-08T20:17:17.821" v="140"/>
          <ac:spMkLst>
            <pc:docMk/>
            <pc:sldMk cId="2112996684" sldId="324"/>
            <ac:spMk id="31" creationId="{68E49E3D-B363-4B4F-884A-30B1DA32F40B}"/>
          </ac:spMkLst>
        </pc:spChg>
        <pc:spChg chg="add del">
          <ac:chgData name="alep2882" userId="S::alep2882_gmail.com#ext#@scientificnet.onmicrosoft.com::80251d4e-c378-43a7-8da9-91591fb6ca2d" providerId="AD" clId="Web-{01CA3F57-5D40-4234-9D2B-59AAB7DC9204}" dt="2020-10-08T20:17:17.821" v="141"/>
          <ac:spMkLst>
            <pc:docMk/>
            <pc:sldMk cId="2112996684" sldId="324"/>
            <ac:spMk id="33" creationId="{B2FDCF7E-5A0F-46BA-A3B2-C5917894F4F6}"/>
          </ac:spMkLst>
        </pc:spChg>
        <pc:spChg chg="add del">
          <ac:chgData name="alep2882" userId="S::alep2882_gmail.com#ext#@scientificnet.onmicrosoft.com::80251d4e-c378-43a7-8da9-91591fb6ca2d" providerId="AD" clId="Web-{01CA3F57-5D40-4234-9D2B-59AAB7DC9204}" dt="2020-10-08T20:17:17.821" v="142"/>
          <ac:spMkLst>
            <pc:docMk/>
            <pc:sldMk cId="2112996684" sldId="324"/>
            <ac:spMk id="35" creationId="{DE5ABF31-6357-4C7B-BE37-8B3026E34638}"/>
          </ac:spMkLst>
        </pc:spChg>
        <pc:spChg chg="add del">
          <ac:chgData name="alep2882" userId="S::alep2882_gmail.com#ext#@scientificnet.onmicrosoft.com::80251d4e-c378-43a7-8da9-91591fb6ca2d" providerId="AD" clId="Web-{01CA3F57-5D40-4234-9D2B-59AAB7DC9204}" dt="2020-10-08T20:17:17.836" v="143"/>
          <ac:spMkLst>
            <pc:docMk/>
            <pc:sldMk cId="2112996684" sldId="324"/>
            <ac:spMk id="37" creationId="{C8C27A89-059A-4A52-8A6D-C48379ABA409}"/>
          </ac:spMkLst>
        </pc:spChg>
        <pc:spChg chg="add del">
          <ac:chgData name="alep2882" userId="S::alep2882_gmail.com#ext#@scientificnet.onmicrosoft.com::80251d4e-c378-43a7-8da9-91591fb6ca2d" providerId="AD" clId="Web-{01CA3F57-5D40-4234-9D2B-59AAB7DC9204}" dt="2020-10-08T20:17:17.836" v="144"/>
          <ac:spMkLst>
            <pc:docMk/>
            <pc:sldMk cId="2112996684" sldId="324"/>
            <ac:spMk id="39" creationId="{A1F211EC-BF75-48B5-9648-9FBD36A0C462}"/>
          </ac:spMkLst>
        </pc:spChg>
        <pc:spChg chg="add del">
          <ac:chgData name="alep2882" userId="S::alep2882_gmail.com#ext#@scientificnet.onmicrosoft.com::80251d4e-c378-43a7-8da9-91591fb6ca2d" providerId="AD" clId="Web-{01CA3F57-5D40-4234-9D2B-59AAB7DC9204}" dt="2020-10-08T20:17:17.836" v="145"/>
          <ac:spMkLst>
            <pc:docMk/>
            <pc:sldMk cId="2112996684" sldId="324"/>
            <ac:spMk id="41" creationId="{1998F865-D598-4AF4-9ACF-8662983672F7}"/>
          </ac:spMkLst>
        </pc:spChg>
        <pc:spChg chg="add del">
          <ac:chgData name="alep2882" userId="S::alep2882_gmail.com#ext#@scientificnet.onmicrosoft.com::80251d4e-c378-43a7-8da9-91591fb6ca2d" providerId="AD" clId="Web-{01CA3F57-5D40-4234-9D2B-59AAB7DC9204}" dt="2020-10-08T20:17:17.852" v="146"/>
          <ac:spMkLst>
            <pc:docMk/>
            <pc:sldMk cId="2112996684" sldId="324"/>
            <ac:spMk id="43" creationId="{A37CA86E-A0D9-4D65-9A84-913CE97462EE}"/>
          </ac:spMkLst>
        </pc:spChg>
        <pc:spChg chg="add del">
          <ac:chgData name="alep2882" userId="S::alep2882_gmail.com#ext#@scientificnet.onmicrosoft.com::80251d4e-c378-43a7-8da9-91591fb6ca2d" providerId="AD" clId="Web-{01CA3F57-5D40-4234-9D2B-59AAB7DC9204}" dt="2020-10-08T20:17:17.867" v="147"/>
          <ac:spMkLst>
            <pc:docMk/>
            <pc:sldMk cId="2112996684" sldId="324"/>
            <ac:spMk id="45" creationId="{7D4E7685-A51F-445F-9EF2-A2A684E40F81}"/>
          </ac:spMkLst>
        </pc:spChg>
        <pc:spChg chg="add del mod">
          <ac:chgData name="alep2882" userId="S::alep2882_gmail.com#ext#@scientificnet.onmicrosoft.com::80251d4e-c378-43a7-8da9-91591fb6ca2d" providerId="AD" clId="Web-{01CA3F57-5D40-4234-9D2B-59AAB7DC9204}" dt="2020-10-08T20:21:34.560" v="283" actId="20577"/>
          <ac:spMkLst>
            <pc:docMk/>
            <pc:sldMk cId="2112996684" sldId="324"/>
            <ac:spMk id="51" creationId="{04603A61-AC24-4E7F-B849-4B9C9A708078}"/>
          </ac:spMkLst>
        </pc:spChg>
        <pc:spChg chg="add del">
          <ac:chgData name="alep2882" userId="S::alep2882_gmail.com#ext#@scientificnet.onmicrosoft.com::80251d4e-c378-43a7-8da9-91591fb6ca2d" providerId="AD" clId="Web-{01CA3F57-5D40-4234-9D2B-59AAB7DC9204}" dt="2020-10-08T20:17:17.930" v="152"/>
          <ac:spMkLst>
            <pc:docMk/>
            <pc:sldMk cId="2112996684" sldId="324"/>
            <ac:spMk id="84" creationId="{7477BC52-60F4-487B-8324-B1D4502CAA3F}"/>
          </ac:spMkLst>
        </pc:spChg>
        <pc:spChg chg="mod">
          <ac:chgData name="alep2882" userId="S::alep2882_gmail.com#ext#@scientificnet.onmicrosoft.com::80251d4e-c378-43a7-8da9-91591fb6ca2d" providerId="AD" clId="Web-{01CA3F57-5D40-4234-9D2B-59AAB7DC9204}" dt="2020-10-08T20:17:31.243" v="163" actId="20577"/>
          <ac:spMkLst>
            <pc:docMk/>
            <pc:sldMk cId="2112996684" sldId="324"/>
            <ac:spMk id="128" creationId="{F3C54A95-7790-4670-A5EB-305855594108}"/>
          </ac:spMkLst>
        </pc:spChg>
        <pc:grpChg chg="add del">
          <ac:chgData name="alep2882" userId="S::alep2882_gmail.com#ext#@scientificnet.onmicrosoft.com::80251d4e-c378-43a7-8da9-91591fb6ca2d" providerId="AD" clId="Web-{01CA3F57-5D40-4234-9D2B-59AAB7DC9204}" dt="2020-10-08T20:17:17.899" v="151"/>
          <ac:grpSpMkLst>
            <pc:docMk/>
            <pc:sldMk cId="2112996684" sldId="324"/>
            <ac:grpSpMk id="63" creationId="{FC9CBF0D-F0BB-4AE8-B70F-CA4AD52657B2}"/>
          </ac:grpSpMkLst>
        </pc:grpChg>
        <pc:grpChg chg="add del">
          <ac:chgData name="alep2882" userId="S::alep2882_gmail.com#ext#@scientificnet.onmicrosoft.com::80251d4e-c378-43a7-8da9-91591fb6ca2d" providerId="AD" clId="Web-{01CA3F57-5D40-4234-9D2B-59AAB7DC9204}" dt="2020-10-08T20:17:17.946" v="153"/>
          <ac:grpSpMkLst>
            <pc:docMk/>
            <pc:sldMk cId="2112996684" sldId="324"/>
            <ac:grpSpMk id="85" creationId="{A338568F-90CE-46EC-86BE-184F9646DF5D}"/>
          </ac:grpSpMkLst>
        </pc:grpChg>
        <pc:grpChg chg="add del">
          <ac:chgData name="alep2882" userId="S::alep2882_gmail.com#ext#@scientificnet.onmicrosoft.com::80251d4e-c378-43a7-8da9-91591fb6ca2d" providerId="AD" clId="Web-{01CA3F57-5D40-4234-9D2B-59AAB7DC9204}" dt="2020-10-08T20:17:17.961" v="154"/>
          <ac:grpSpMkLst>
            <pc:docMk/>
            <pc:sldMk cId="2112996684" sldId="324"/>
            <ac:grpSpMk id="91" creationId="{871163B0-CC01-4071-9106-5A9174793149}"/>
          </ac:grpSpMkLst>
        </pc:grpChg>
        <pc:grpChg chg="add del">
          <ac:chgData name="alep2882" userId="S::alep2882_gmail.com#ext#@scientificnet.onmicrosoft.com::80251d4e-c378-43a7-8da9-91591fb6ca2d" providerId="AD" clId="Web-{01CA3F57-5D40-4234-9D2B-59AAB7DC9204}" dt="2020-10-08T20:17:17.992" v="155"/>
          <ac:grpSpMkLst>
            <pc:docMk/>
            <pc:sldMk cId="2112996684" sldId="324"/>
            <ac:grpSpMk id="98" creationId="{B26F3F26-9D95-4021-9663-EEF4C5811CAA}"/>
          </ac:grpSpMkLst>
        </pc:grpChg>
        <pc:grpChg chg="add del">
          <ac:chgData name="alep2882" userId="S::alep2882_gmail.com#ext#@scientificnet.onmicrosoft.com::80251d4e-c378-43a7-8da9-91591fb6ca2d" providerId="AD" clId="Web-{01CA3F57-5D40-4234-9D2B-59AAB7DC9204}" dt="2020-10-08T20:17:18.008" v="156"/>
          <ac:grpSpMkLst>
            <pc:docMk/>
            <pc:sldMk cId="2112996684" sldId="324"/>
            <ac:grpSpMk id="107" creationId="{D71DC697-BC79-4FBF-9767-5D089A95E16F}"/>
          </ac:grpSpMkLst>
        </pc:grpChg>
        <pc:grpChg chg="add del">
          <ac:chgData name="alep2882" userId="S::alep2882_gmail.com#ext#@scientificnet.onmicrosoft.com::80251d4e-c378-43a7-8da9-91591fb6ca2d" providerId="AD" clId="Web-{01CA3F57-5D40-4234-9D2B-59AAB7DC9204}" dt="2020-10-08T20:17:18.024" v="157"/>
          <ac:grpSpMkLst>
            <pc:docMk/>
            <pc:sldMk cId="2112996684" sldId="324"/>
            <ac:grpSpMk id="116" creationId="{58DA619D-CD04-4EC7-B840-6FE422201D18}"/>
          </ac:grpSpMkLst>
        </pc:grpChg>
        <pc:picChg chg="add del mod">
          <ac:chgData name="alep2882" userId="S::alep2882_gmail.com#ext#@scientificnet.onmicrosoft.com::80251d4e-c378-43a7-8da9-91591fb6ca2d" providerId="AD" clId="Web-{01CA3F57-5D40-4234-9D2B-59AAB7DC9204}" dt="2020-10-08T20:21:13.028" v="281"/>
          <ac:picMkLst>
            <pc:docMk/>
            <pc:sldMk cId="2112996684" sldId="324"/>
            <ac:picMk id="2" creationId="{91BADB3D-EC39-4D6C-9416-6B9793716A5D}"/>
          </ac:picMkLst>
        </pc:picChg>
        <pc:cxnChg chg="add del">
          <ac:chgData name="alep2882" userId="S::alep2882_gmail.com#ext#@scientificnet.onmicrosoft.com::80251d4e-c378-43a7-8da9-91591fb6ca2d" providerId="AD" clId="Web-{01CA3F57-5D40-4234-9D2B-59AAB7DC9204}" dt="2020-10-08T20:17:17.758" v="126"/>
          <ac:cxnSpMkLst>
            <pc:docMk/>
            <pc:sldMk cId="2112996684" sldId="324"/>
            <ac:cxnSpMk id="17" creationId="{32582259-BCB1-49E1-BDBF-29927B6DD975}"/>
          </ac:cxnSpMkLst>
        </pc:cxnChg>
        <pc:cxnChg chg="add del">
          <ac:chgData name="alep2882" userId="S::alep2882_gmail.com#ext#@scientificnet.onmicrosoft.com::80251d4e-c378-43a7-8da9-91591fb6ca2d" providerId="AD" clId="Web-{01CA3F57-5D40-4234-9D2B-59AAB7DC9204}" dt="2020-10-08T20:17:17.758" v="127"/>
          <ac:cxnSpMkLst>
            <pc:docMk/>
            <pc:sldMk cId="2112996684" sldId="324"/>
            <ac:cxnSpMk id="18" creationId="{7B4B806C-2E36-42A9-B1AB-8CDA08B8CBE4}"/>
          </ac:cxnSpMkLst>
        </pc:cxnChg>
        <pc:cxnChg chg="add del">
          <ac:chgData name="alep2882" userId="S::alep2882_gmail.com#ext#@scientificnet.onmicrosoft.com::80251d4e-c378-43a7-8da9-91591fb6ca2d" providerId="AD" clId="Web-{01CA3F57-5D40-4234-9D2B-59AAB7DC9204}" dt="2020-10-08T20:17:17.758" v="128"/>
          <ac:cxnSpMkLst>
            <pc:docMk/>
            <pc:sldMk cId="2112996684" sldId="324"/>
            <ac:cxnSpMk id="19" creationId="{D9F0E6C2-F63F-4A5F-9957-4D913AB611A5}"/>
          </ac:cxnSpMkLst>
        </pc:cxnChg>
        <pc:cxnChg chg="add del">
          <ac:chgData name="alep2882" userId="S::alep2882_gmail.com#ext#@scientificnet.onmicrosoft.com::80251d4e-c378-43a7-8da9-91591fb6ca2d" providerId="AD" clId="Web-{01CA3F57-5D40-4234-9D2B-59AAB7DC9204}" dt="2020-10-08T20:17:17.774" v="129"/>
          <ac:cxnSpMkLst>
            <pc:docMk/>
            <pc:sldMk cId="2112996684" sldId="324"/>
            <ac:cxnSpMk id="20" creationId="{9B3C36DB-89D9-46F8-86A7-CC0F6D6CAAF7}"/>
          </ac:cxnSpMkLst>
        </pc:cxnChg>
        <pc:cxnChg chg="add del">
          <ac:chgData name="alep2882" userId="S::alep2882_gmail.com#ext#@scientificnet.onmicrosoft.com::80251d4e-c378-43a7-8da9-91591fb6ca2d" providerId="AD" clId="Web-{01CA3F57-5D40-4234-9D2B-59AAB7DC9204}" dt="2020-10-08T20:22:22.374" v="285"/>
          <ac:cxnSpMkLst>
            <pc:docMk/>
            <pc:sldMk cId="2112996684" sldId="324"/>
            <ac:cxnSpMk id="21" creationId="{EABC45D2-6678-48E0-9464-A293A2D2D442}"/>
          </ac:cxnSpMkLst>
        </pc:cxnChg>
        <pc:cxnChg chg="add del mod">
          <ac:chgData name="alep2882" userId="S::alep2882_gmail.com#ext#@scientificnet.onmicrosoft.com::80251d4e-c378-43a7-8da9-91591fb6ca2d" providerId="AD" clId="Web-{01CA3F57-5D40-4234-9D2B-59AAB7DC9204}" dt="2020-10-08T20:22:25.953" v="286"/>
          <ac:cxnSpMkLst>
            <pc:docMk/>
            <pc:sldMk cId="2112996684" sldId="324"/>
            <ac:cxnSpMk id="46" creationId="{A034B2C7-FCEE-411A-A263-6B2EEA2F8762}"/>
          </ac:cxnSpMkLst>
        </pc:cxnChg>
        <pc:cxnChg chg="add del mod">
          <ac:chgData name="alep2882" userId="S::alep2882_gmail.com#ext#@scientificnet.onmicrosoft.com::80251d4e-c378-43a7-8da9-91591fb6ca2d" providerId="AD" clId="Web-{01CA3F57-5D40-4234-9D2B-59AAB7DC9204}" dt="2020-10-08T20:17:17.883" v="150"/>
          <ac:cxnSpMkLst>
            <pc:docMk/>
            <pc:sldMk cId="2112996684" sldId="324"/>
            <ac:cxnSpMk id="56" creationId="{575D9D52-FD6D-466F-A9D3-0336362313BB}"/>
          </ac:cxnSpMkLst>
        </pc:cxnChg>
      </pc:sldChg>
    </pc:docChg>
  </pc:docChgLst>
  <pc:docChgLst>
    <pc:chgData name="Fontanella Paola" userId="S::pfontanella@eurac.edu::0b356105-3a18-4a2d-b1e9-e209ba110bbe" providerId="AD" clId="Web-{B8AE2B61-1254-4530-862C-BA7DBA679DA2}"/>
    <pc:docChg chg="addSld modSld sldOrd">
      <pc:chgData name="Fontanella Paola" userId="S::pfontanella@eurac.edu::0b356105-3a18-4a2d-b1e9-e209ba110bbe" providerId="AD" clId="Web-{B8AE2B61-1254-4530-862C-BA7DBA679DA2}" dt="2020-10-08T19:23:36.543" v="3"/>
      <pc:docMkLst>
        <pc:docMk/>
      </pc:docMkLst>
      <pc:sldChg chg="delSp new ord">
        <pc:chgData name="Fontanella Paola" userId="S::pfontanella@eurac.edu::0b356105-3a18-4a2d-b1e9-e209ba110bbe" providerId="AD" clId="Web-{B8AE2B61-1254-4530-862C-BA7DBA679DA2}" dt="2020-10-08T19:23:36.543" v="3"/>
        <pc:sldMkLst>
          <pc:docMk/>
          <pc:sldMk cId="841424522" sldId="320"/>
        </pc:sldMkLst>
        <pc:spChg chg="del">
          <ac:chgData name="Fontanella Paola" userId="S::pfontanella@eurac.edu::0b356105-3a18-4a2d-b1e9-e209ba110bbe" providerId="AD" clId="Web-{B8AE2B61-1254-4530-862C-BA7DBA679DA2}" dt="2020-10-08T19:23:34.965" v="2"/>
          <ac:spMkLst>
            <pc:docMk/>
            <pc:sldMk cId="841424522" sldId="320"/>
            <ac:spMk id="2" creationId="{10E5F73C-7552-435E-AB22-1963B8FB17AE}"/>
          </ac:spMkLst>
        </pc:spChg>
        <pc:spChg chg="del">
          <ac:chgData name="Fontanella Paola" userId="S::pfontanella@eurac.edu::0b356105-3a18-4a2d-b1e9-e209ba110bbe" providerId="AD" clId="Web-{B8AE2B61-1254-4530-862C-BA7DBA679DA2}" dt="2020-10-08T19:23:36.543" v="3"/>
          <ac:spMkLst>
            <pc:docMk/>
            <pc:sldMk cId="841424522" sldId="320"/>
            <ac:spMk id="3" creationId="{C272FA67-136E-456A-BB16-F907C0B772D3}"/>
          </ac:spMkLst>
        </pc:spChg>
      </pc:sldChg>
    </pc:docChg>
  </pc:docChgLst>
  <pc:docChgLst>
    <pc:chgData name="francesca.bussola" userId="S::francesca.bussola_provincia.tn.it#ext#@scientificnet.onmicrosoft.com::b77e971a-0d25-4c19-aadf-8c7626e2b376" providerId="AD" clId="Web-{7EC8A685-6816-4C64-AE0F-6BAA2B0BD282}"/>
    <pc:docChg chg="modSld">
      <pc:chgData name="francesca.bussola" userId="S::francesca.bussola_provincia.tn.it#ext#@scientificnet.onmicrosoft.com::b77e971a-0d25-4c19-aadf-8c7626e2b376" providerId="AD" clId="Web-{7EC8A685-6816-4C64-AE0F-6BAA2B0BD282}" dt="2020-10-08T19:34:10.472" v="2"/>
      <pc:docMkLst>
        <pc:docMk/>
      </pc:docMkLst>
      <pc:sldChg chg="addSp delSp modSp">
        <pc:chgData name="francesca.bussola" userId="S::francesca.bussola_provincia.tn.it#ext#@scientificnet.onmicrosoft.com::b77e971a-0d25-4c19-aadf-8c7626e2b376" providerId="AD" clId="Web-{7EC8A685-6816-4C64-AE0F-6BAA2B0BD282}" dt="2020-10-08T19:34:10.472" v="2"/>
        <pc:sldMkLst>
          <pc:docMk/>
          <pc:sldMk cId="530747351" sldId="311"/>
        </pc:sldMkLst>
        <pc:picChg chg="add del mod">
          <ac:chgData name="francesca.bussola" userId="S::francesca.bussola_provincia.tn.it#ext#@scientificnet.onmicrosoft.com::b77e971a-0d25-4c19-aadf-8c7626e2b376" providerId="AD" clId="Web-{7EC8A685-6816-4C64-AE0F-6BAA2B0BD282}" dt="2020-10-08T19:34:10.472" v="2"/>
          <ac:picMkLst>
            <pc:docMk/>
            <pc:sldMk cId="530747351" sldId="311"/>
            <ac:picMk id="6" creationId="{09765F3F-C658-4B66-9795-4F8291EC662A}"/>
          </ac:picMkLst>
        </pc:picChg>
      </pc:sldChg>
    </pc:docChg>
  </pc:docChgLst>
  <pc:docChgLst>
    <pc:chgData name="alep2882" userId="S::alep2882_gmail.com#ext#@scientificnet.onmicrosoft.com::80251d4e-c378-43a7-8da9-91591fb6ca2d" providerId="AD" clId="Web-{CDCEDABD-A6EC-48C6-BCA8-212BD9298DD2}"/>
    <pc:docChg chg="modSld">
      <pc:chgData name="alep2882" userId="S::alep2882_gmail.com#ext#@scientificnet.onmicrosoft.com::80251d4e-c378-43a7-8da9-91591fb6ca2d" providerId="AD" clId="Web-{CDCEDABD-A6EC-48C6-BCA8-212BD9298DD2}" dt="2020-10-09T11:51:59.917" v="3" actId="20577"/>
      <pc:docMkLst>
        <pc:docMk/>
      </pc:docMkLst>
      <pc:sldChg chg="modSp">
        <pc:chgData name="alep2882" userId="S::alep2882_gmail.com#ext#@scientificnet.onmicrosoft.com::80251d4e-c378-43a7-8da9-91591fb6ca2d" providerId="AD" clId="Web-{CDCEDABD-A6EC-48C6-BCA8-212BD9298DD2}" dt="2020-10-09T11:51:59.917" v="2" actId="20577"/>
        <pc:sldMkLst>
          <pc:docMk/>
          <pc:sldMk cId="537406047" sldId="298"/>
        </pc:sldMkLst>
        <pc:spChg chg="mod">
          <ac:chgData name="alep2882" userId="S::alep2882_gmail.com#ext#@scientificnet.onmicrosoft.com::80251d4e-c378-43a7-8da9-91591fb6ca2d" providerId="AD" clId="Web-{CDCEDABD-A6EC-48C6-BCA8-212BD9298DD2}" dt="2020-10-09T11:51:59.917" v="2" actId="20577"/>
          <ac:spMkLst>
            <pc:docMk/>
            <pc:sldMk cId="537406047" sldId="298"/>
            <ac:spMk id="2" creationId="{00000000-0000-0000-0000-000000000000}"/>
          </ac:spMkLst>
        </pc:spChg>
      </pc:sldChg>
    </pc:docChg>
  </pc:docChgLst>
  <pc:docChgLst>
    <pc:chgData name="francesca.bussola" userId="S::francesca.bussola_provincia.tn.it#ext#@scientificnet.onmicrosoft.com::b77e971a-0d25-4c19-aadf-8c7626e2b376" providerId="AD" clId="Web-{EF1F7458-EF2E-4926-9A9E-9BF3CA54AD16}"/>
    <pc:docChg chg="modSld">
      <pc:chgData name="francesca.bussola" userId="S::francesca.bussola_provincia.tn.it#ext#@scientificnet.onmicrosoft.com::b77e971a-0d25-4c19-aadf-8c7626e2b376" providerId="AD" clId="Web-{EF1F7458-EF2E-4926-9A9E-9BF3CA54AD16}" dt="2020-10-08T18:54:44.130" v="11" actId="14100"/>
      <pc:docMkLst>
        <pc:docMk/>
      </pc:docMkLst>
      <pc:sldChg chg="modSp">
        <pc:chgData name="francesca.bussola" userId="S::francesca.bussola_provincia.tn.it#ext#@scientificnet.onmicrosoft.com::b77e971a-0d25-4c19-aadf-8c7626e2b376" providerId="AD" clId="Web-{EF1F7458-EF2E-4926-9A9E-9BF3CA54AD16}" dt="2020-10-08T18:54:44.130" v="11" actId="14100"/>
        <pc:sldMkLst>
          <pc:docMk/>
          <pc:sldMk cId="3760287877" sldId="310"/>
        </pc:sldMkLst>
        <pc:picChg chg="mod">
          <ac:chgData name="francesca.bussola" userId="S::francesca.bussola_provincia.tn.it#ext#@scientificnet.onmicrosoft.com::b77e971a-0d25-4c19-aadf-8c7626e2b376" providerId="AD" clId="Web-{EF1F7458-EF2E-4926-9A9E-9BF3CA54AD16}" dt="2020-10-08T18:54:44.130" v="11" actId="14100"/>
          <ac:picMkLst>
            <pc:docMk/>
            <pc:sldMk cId="3760287877" sldId="310"/>
            <ac:picMk id="4098" creationId="{198ACD58-6A01-44CC-B752-0A53AC0015EE}"/>
          </ac:picMkLst>
        </pc:picChg>
      </pc:sldChg>
      <pc:sldChg chg="modSp">
        <pc:chgData name="francesca.bussola" userId="S::francesca.bussola_provincia.tn.it#ext#@scientificnet.onmicrosoft.com::b77e971a-0d25-4c19-aadf-8c7626e2b376" providerId="AD" clId="Web-{EF1F7458-EF2E-4926-9A9E-9BF3CA54AD16}" dt="2020-10-08T18:54:26.379" v="9" actId="20577"/>
        <pc:sldMkLst>
          <pc:docMk/>
          <pc:sldMk cId="530747351" sldId="311"/>
        </pc:sldMkLst>
        <pc:spChg chg="mod">
          <ac:chgData name="francesca.bussola" userId="S::francesca.bussola_provincia.tn.it#ext#@scientificnet.onmicrosoft.com::b77e971a-0d25-4c19-aadf-8c7626e2b376" providerId="AD" clId="Web-{EF1F7458-EF2E-4926-9A9E-9BF3CA54AD16}" dt="2020-10-08T18:54:26.379" v="9" actId="20577"/>
          <ac:spMkLst>
            <pc:docMk/>
            <pc:sldMk cId="530747351" sldId="311"/>
            <ac:spMk id="5124" creationId="{2DBC0066-9A69-4092-93AE-A5DD1A4A5EF3}"/>
          </ac:spMkLst>
        </pc:spChg>
        <pc:spChg chg="mod">
          <ac:chgData name="francesca.bussola" userId="S::francesca.bussola_provincia.tn.it#ext#@scientificnet.onmicrosoft.com::b77e971a-0d25-4c19-aadf-8c7626e2b376" providerId="AD" clId="Web-{EF1F7458-EF2E-4926-9A9E-9BF3CA54AD16}" dt="2020-10-08T18:54:01.238" v="3" actId="20577"/>
          <ac:spMkLst>
            <pc:docMk/>
            <pc:sldMk cId="530747351" sldId="311"/>
            <ac:spMk id="5125" creationId="{D8FD0FAA-BBF0-4814-BB6D-D8F0DBA0185F}"/>
          </ac:spMkLst>
        </pc:spChg>
      </pc:sldChg>
    </pc:docChg>
  </pc:docChgLst>
  <pc:docChgLst>
    <pc:chgData name="Fontanella Paola" userId="0b356105-3a18-4a2d-b1e9-e209ba110bbe" providerId="ADAL" clId="{F3AAA1AD-DFAA-4FC5-AF4B-B60B2B1B73C0}"/>
    <pc:docChg chg="undo custSel addSld delSld modSld sldOrd">
      <pc:chgData name="Fontanella Paola" userId="0b356105-3a18-4a2d-b1e9-e209ba110bbe" providerId="ADAL" clId="{F3AAA1AD-DFAA-4FC5-AF4B-B60B2B1B73C0}" dt="2020-10-09T12:24:26.618" v="3670" actId="14100"/>
      <pc:docMkLst>
        <pc:docMk/>
      </pc:docMkLst>
      <pc:sldChg chg="add del ord">
        <pc:chgData name="Fontanella Paola" userId="0b356105-3a18-4a2d-b1e9-e209ba110bbe" providerId="ADAL" clId="{F3AAA1AD-DFAA-4FC5-AF4B-B60B2B1B73C0}" dt="2020-10-09T12:23:05.059" v="3654"/>
        <pc:sldMkLst>
          <pc:docMk/>
          <pc:sldMk cId="3482448177" sldId="260"/>
        </pc:sldMkLst>
      </pc:sldChg>
      <pc:sldChg chg="modTransition modAnim">
        <pc:chgData name="Fontanella Paola" userId="0b356105-3a18-4a2d-b1e9-e209ba110bbe" providerId="ADAL" clId="{F3AAA1AD-DFAA-4FC5-AF4B-B60B2B1B73C0}" dt="2020-10-09T11:41:26.196" v="3421"/>
        <pc:sldMkLst>
          <pc:docMk/>
          <pc:sldMk cId="1926213463" sldId="272"/>
        </pc:sldMkLst>
      </pc:sldChg>
      <pc:sldChg chg="modTransition">
        <pc:chgData name="Fontanella Paola" userId="0b356105-3a18-4a2d-b1e9-e209ba110bbe" providerId="ADAL" clId="{F3AAA1AD-DFAA-4FC5-AF4B-B60B2B1B73C0}" dt="2020-10-09T11:41:38.346" v="3422"/>
        <pc:sldMkLst>
          <pc:docMk/>
          <pc:sldMk cId="537406047" sldId="298"/>
        </pc:sldMkLst>
      </pc:sldChg>
      <pc:sldChg chg="modTransition modAnim">
        <pc:chgData name="Fontanella Paola" userId="0b356105-3a18-4a2d-b1e9-e209ba110bbe" providerId="ADAL" clId="{F3AAA1AD-DFAA-4FC5-AF4B-B60B2B1B73C0}" dt="2020-10-09T11:41:11.602" v="3417"/>
        <pc:sldMkLst>
          <pc:docMk/>
          <pc:sldMk cId="3954406931" sldId="303"/>
        </pc:sldMkLst>
      </pc:sldChg>
      <pc:sldChg chg="modSp">
        <pc:chgData name="Fontanella Paola" userId="0b356105-3a18-4a2d-b1e9-e209ba110bbe" providerId="ADAL" clId="{F3AAA1AD-DFAA-4FC5-AF4B-B60B2B1B73C0}" dt="2020-10-08T22:02:44.411" v="3193" actId="14100"/>
        <pc:sldMkLst>
          <pc:docMk/>
          <pc:sldMk cId="3462052784" sldId="309"/>
        </pc:sldMkLst>
        <pc:spChg chg="mod">
          <ac:chgData name="Fontanella Paola" userId="0b356105-3a18-4a2d-b1e9-e209ba110bbe" providerId="ADAL" clId="{F3AAA1AD-DFAA-4FC5-AF4B-B60B2B1B73C0}" dt="2020-10-08T22:02:13.052" v="3182" actId="14100"/>
          <ac:spMkLst>
            <pc:docMk/>
            <pc:sldMk cId="3462052784" sldId="309"/>
            <ac:spMk id="8" creationId="{00000000-0000-0000-0000-000000000000}"/>
          </ac:spMkLst>
        </pc:spChg>
        <pc:spChg chg="mod">
          <ac:chgData name="Fontanella Paola" userId="0b356105-3a18-4a2d-b1e9-e209ba110bbe" providerId="ADAL" clId="{F3AAA1AD-DFAA-4FC5-AF4B-B60B2B1B73C0}" dt="2020-10-08T22:02:39.282" v="3192" actId="14100"/>
          <ac:spMkLst>
            <pc:docMk/>
            <pc:sldMk cId="3462052784" sldId="309"/>
            <ac:spMk id="9" creationId="{00000000-0000-0000-0000-000000000000}"/>
          </ac:spMkLst>
        </pc:spChg>
        <pc:spChg chg="mod">
          <ac:chgData name="Fontanella Paola" userId="0b356105-3a18-4a2d-b1e9-e209ba110bbe" providerId="ADAL" clId="{F3AAA1AD-DFAA-4FC5-AF4B-B60B2B1B73C0}" dt="2020-10-08T22:02:04.823" v="3180" actId="14100"/>
          <ac:spMkLst>
            <pc:docMk/>
            <pc:sldMk cId="3462052784" sldId="309"/>
            <ac:spMk id="10" creationId="{00000000-0000-0000-0000-000000000000}"/>
          </ac:spMkLst>
        </pc:spChg>
        <pc:spChg chg="mod">
          <ac:chgData name="Fontanella Paola" userId="0b356105-3a18-4a2d-b1e9-e209ba110bbe" providerId="ADAL" clId="{F3AAA1AD-DFAA-4FC5-AF4B-B60B2B1B73C0}" dt="2020-10-08T22:02:36.740" v="3191" actId="14100"/>
          <ac:spMkLst>
            <pc:docMk/>
            <pc:sldMk cId="3462052784" sldId="309"/>
            <ac:spMk id="15" creationId="{00000000-0000-0000-0000-000000000000}"/>
          </ac:spMkLst>
        </pc:spChg>
        <pc:picChg chg="mod">
          <ac:chgData name="Fontanella Paola" userId="0b356105-3a18-4a2d-b1e9-e209ba110bbe" providerId="ADAL" clId="{F3AAA1AD-DFAA-4FC5-AF4B-B60B2B1B73C0}" dt="2020-10-08T22:02:17.632" v="3184" actId="1076"/>
          <ac:picMkLst>
            <pc:docMk/>
            <pc:sldMk cId="3462052784" sldId="309"/>
            <ac:picMk id="2051" creationId="{00000000-0000-0000-0000-000000000000}"/>
          </ac:picMkLst>
        </pc:picChg>
        <pc:picChg chg="mod">
          <ac:chgData name="Fontanella Paola" userId="0b356105-3a18-4a2d-b1e9-e209ba110bbe" providerId="ADAL" clId="{F3AAA1AD-DFAA-4FC5-AF4B-B60B2B1B73C0}" dt="2020-10-08T22:02:00.958" v="3178" actId="1076"/>
          <ac:picMkLst>
            <pc:docMk/>
            <pc:sldMk cId="3462052784" sldId="309"/>
            <ac:picMk id="2053" creationId="{00000000-0000-0000-0000-000000000000}"/>
          </ac:picMkLst>
        </pc:picChg>
        <pc:picChg chg="mod">
          <ac:chgData name="Fontanella Paola" userId="0b356105-3a18-4a2d-b1e9-e209ba110bbe" providerId="ADAL" clId="{F3AAA1AD-DFAA-4FC5-AF4B-B60B2B1B73C0}" dt="2020-10-08T22:01:40.009" v="3169" actId="1076"/>
          <ac:picMkLst>
            <pc:docMk/>
            <pc:sldMk cId="3462052784" sldId="309"/>
            <ac:picMk id="2054" creationId="{00000000-0000-0000-0000-000000000000}"/>
          </ac:picMkLst>
        </pc:picChg>
        <pc:picChg chg="mod">
          <ac:chgData name="Fontanella Paola" userId="0b356105-3a18-4a2d-b1e9-e209ba110bbe" providerId="ADAL" clId="{F3AAA1AD-DFAA-4FC5-AF4B-B60B2B1B73C0}" dt="2020-10-08T22:02:44.411" v="3193" actId="14100"/>
          <ac:picMkLst>
            <pc:docMk/>
            <pc:sldMk cId="3462052784" sldId="309"/>
            <ac:picMk id="2055" creationId="{00000000-0000-0000-0000-000000000000}"/>
          </ac:picMkLst>
        </pc:picChg>
      </pc:sldChg>
      <pc:sldChg chg="del">
        <pc:chgData name="Fontanella Paola" userId="0b356105-3a18-4a2d-b1e9-e209ba110bbe" providerId="ADAL" clId="{F3AAA1AD-DFAA-4FC5-AF4B-B60B2B1B73C0}" dt="2020-10-09T12:23:00.832" v="3652" actId="2696"/>
        <pc:sldMkLst>
          <pc:docMk/>
          <pc:sldMk cId="1360738194" sldId="315"/>
        </pc:sldMkLst>
      </pc:sldChg>
      <pc:sldChg chg="modTransition">
        <pc:chgData name="Fontanella Paola" userId="0b356105-3a18-4a2d-b1e9-e209ba110bbe" providerId="ADAL" clId="{F3AAA1AD-DFAA-4FC5-AF4B-B60B2B1B73C0}" dt="2020-10-09T11:40:24.757" v="3408"/>
        <pc:sldMkLst>
          <pc:docMk/>
          <pc:sldMk cId="3819142236" sldId="316"/>
        </pc:sldMkLst>
      </pc:sldChg>
      <pc:sldChg chg="modTransition modAnim">
        <pc:chgData name="Fontanella Paola" userId="0b356105-3a18-4a2d-b1e9-e209ba110bbe" providerId="ADAL" clId="{F3AAA1AD-DFAA-4FC5-AF4B-B60B2B1B73C0}" dt="2020-10-09T11:40:38.051" v="3412"/>
        <pc:sldMkLst>
          <pc:docMk/>
          <pc:sldMk cId="1871488199" sldId="318"/>
        </pc:sldMkLst>
      </pc:sldChg>
      <pc:sldChg chg="addSp delSp modSp modTransition modAnim">
        <pc:chgData name="Fontanella Paola" userId="0b356105-3a18-4a2d-b1e9-e209ba110bbe" providerId="ADAL" clId="{F3AAA1AD-DFAA-4FC5-AF4B-B60B2B1B73C0}" dt="2020-10-09T11:40:12.036" v="3407"/>
        <pc:sldMkLst>
          <pc:docMk/>
          <pc:sldMk cId="869904400" sldId="319"/>
        </pc:sldMkLst>
        <pc:spChg chg="mod">
          <ac:chgData name="Fontanella Paola" userId="0b356105-3a18-4a2d-b1e9-e209ba110bbe" providerId="ADAL" clId="{F3AAA1AD-DFAA-4FC5-AF4B-B60B2B1B73C0}" dt="2020-10-09T11:39:10.830" v="3404" actId="27636"/>
          <ac:spMkLst>
            <pc:docMk/>
            <pc:sldMk cId="869904400" sldId="319"/>
            <ac:spMk id="2" creationId="{00000000-0000-0000-0000-000000000000}"/>
          </ac:spMkLst>
        </pc:spChg>
        <pc:spChg chg="add del mod">
          <ac:chgData name="Fontanella Paola" userId="0b356105-3a18-4a2d-b1e9-e209ba110bbe" providerId="ADAL" clId="{F3AAA1AD-DFAA-4FC5-AF4B-B60B2B1B73C0}" dt="2020-10-09T11:38:42.669" v="3400"/>
          <ac:spMkLst>
            <pc:docMk/>
            <pc:sldMk cId="869904400" sldId="319"/>
            <ac:spMk id="3" creationId="{A57214F9-DD6E-41C1-9684-C33CA31C715F}"/>
          </ac:spMkLst>
        </pc:spChg>
        <pc:spChg chg="mod">
          <ac:chgData name="Fontanella Paola" userId="0b356105-3a18-4a2d-b1e9-e209ba110bbe" providerId="ADAL" clId="{F3AAA1AD-DFAA-4FC5-AF4B-B60B2B1B73C0}" dt="2020-10-09T11:39:26.683" v="3405" actId="108"/>
          <ac:spMkLst>
            <pc:docMk/>
            <pc:sldMk cId="869904400" sldId="319"/>
            <ac:spMk id="4" creationId="{00000000-0000-0000-0000-000000000000}"/>
          </ac:spMkLst>
        </pc:spChg>
        <pc:spChg chg="add del mod">
          <ac:chgData name="Fontanella Paola" userId="0b356105-3a18-4a2d-b1e9-e209ba110bbe" providerId="ADAL" clId="{F3AAA1AD-DFAA-4FC5-AF4B-B60B2B1B73C0}" dt="2020-10-09T11:38:42.669" v="3400"/>
          <ac:spMkLst>
            <pc:docMk/>
            <pc:sldMk cId="869904400" sldId="319"/>
            <ac:spMk id="6" creationId="{495D3568-3BEA-4BE4-B7BF-57F480EC6D12}"/>
          </ac:spMkLst>
        </pc:spChg>
        <pc:spChg chg="add del mod">
          <ac:chgData name="Fontanella Paola" userId="0b356105-3a18-4a2d-b1e9-e209ba110bbe" providerId="ADAL" clId="{F3AAA1AD-DFAA-4FC5-AF4B-B60B2B1B73C0}" dt="2020-10-09T11:38:42.669" v="3400"/>
          <ac:spMkLst>
            <pc:docMk/>
            <pc:sldMk cId="869904400" sldId="319"/>
            <ac:spMk id="7" creationId="{CC61B8EA-795B-4649-803E-EADED3BBBF7B}"/>
          </ac:spMkLst>
        </pc:spChg>
        <pc:spChg chg="add del mod">
          <ac:chgData name="Fontanella Paola" userId="0b356105-3a18-4a2d-b1e9-e209ba110bbe" providerId="ADAL" clId="{F3AAA1AD-DFAA-4FC5-AF4B-B60B2B1B73C0}" dt="2020-10-09T11:38:42.669" v="3400"/>
          <ac:spMkLst>
            <pc:docMk/>
            <pc:sldMk cId="869904400" sldId="319"/>
            <ac:spMk id="8" creationId="{B8BC7A42-5D25-46B9-95B4-0E414454C6C9}"/>
          </ac:spMkLst>
        </pc:spChg>
      </pc:sldChg>
      <pc:sldChg chg="addSp modSp ord">
        <pc:chgData name="Fontanella Paola" userId="0b356105-3a18-4a2d-b1e9-e209ba110bbe" providerId="ADAL" clId="{F3AAA1AD-DFAA-4FC5-AF4B-B60B2B1B73C0}" dt="2020-10-09T12:24:26.618" v="3670" actId="14100"/>
        <pc:sldMkLst>
          <pc:docMk/>
          <pc:sldMk cId="841424522" sldId="320"/>
        </pc:sldMkLst>
        <pc:spChg chg="add mod">
          <ac:chgData name="Fontanella Paola" userId="0b356105-3a18-4a2d-b1e9-e209ba110bbe" providerId="ADAL" clId="{F3AAA1AD-DFAA-4FC5-AF4B-B60B2B1B73C0}" dt="2020-10-09T12:24:13.698" v="3668" actId="1076"/>
          <ac:spMkLst>
            <pc:docMk/>
            <pc:sldMk cId="841424522" sldId="320"/>
            <ac:spMk id="2" creationId="{F3C9AD56-505D-4A09-8FFD-5B4AE543355C}"/>
          </ac:spMkLst>
        </pc:spChg>
        <pc:spChg chg="add mod">
          <ac:chgData name="Fontanella Paola" userId="0b356105-3a18-4a2d-b1e9-e209ba110bbe" providerId="ADAL" clId="{F3AAA1AD-DFAA-4FC5-AF4B-B60B2B1B73C0}" dt="2020-10-09T12:24:26.618" v="3670" actId="14100"/>
          <ac:spMkLst>
            <pc:docMk/>
            <pc:sldMk cId="841424522" sldId="320"/>
            <ac:spMk id="5" creationId="{3BAFDB8F-85A9-4ED4-BF30-B801BD0D835F}"/>
          </ac:spMkLst>
        </pc:spChg>
      </pc:sldChg>
      <pc:sldChg chg="delSp add ord">
        <pc:chgData name="Fontanella Paola" userId="0b356105-3a18-4a2d-b1e9-e209ba110bbe" providerId="ADAL" clId="{F3AAA1AD-DFAA-4FC5-AF4B-B60B2B1B73C0}" dt="2020-10-08T19:47:32.922" v="35"/>
        <pc:sldMkLst>
          <pc:docMk/>
          <pc:sldMk cId="2481618324" sldId="321"/>
        </pc:sldMkLst>
        <pc:spChg chg="del">
          <ac:chgData name="Fontanella Paola" userId="0b356105-3a18-4a2d-b1e9-e209ba110bbe" providerId="ADAL" clId="{F3AAA1AD-DFAA-4FC5-AF4B-B60B2B1B73C0}" dt="2020-10-08T19:47:32.922" v="35"/>
          <ac:spMkLst>
            <pc:docMk/>
            <pc:sldMk cId="2481618324" sldId="321"/>
            <ac:spMk id="2" creationId="{6416E8B7-A6DB-4B8D-A2EE-D2A2CF1F1563}"/>
          </ac:spMkLst>
        </pc:spChg>
        <pc:spChg chg="del">
          <ac:chgData name="Fontanella Paola" userId="0b356105-3a18-4a2d-b1e9-e209ba110bbe" providerId="ADAL" clId="{F3AAA1AD-DFAA-4FC5-AF4B-B60B2B1B73C0}" dt="2020-10-08T19:47:32.922" v="35"/>
          <ac:spMkLst>
            <pc:docMk/>
            <pc:sldMk cId="2481618324" sldId="321"/>
            <ac:spMk id="3" creationId="{77250A5D-851D-4740-9347-737AAEE3BC76}"/>
          </ac:spMkLst>
        </pc:spChg>
      </pc:sldChg>
      <pc:sldChg chg="addSp delSp modSp add del ord">
        <pc:chgData name="Fontanella Paola" userId="0b356105-3a18-4a2d-b1e9-e209ba110bbe" providerId="ADAL" clId="{F3AAA1AD-DFAA-4FC5-AF4B-B60B2B1B73C0}" dt="2020-10-08T20:46:35.412" v="312" actId="2696"/>
        <pc:sldMkLst>
          <pc:docMk/>
          <pc:sldMk cId="2424562754" sldId="322"/>
        </pc:sldMkLst>
        <pc:spChg chg="add del">
          <ac:chgData name="Fontanella Paola" userId="0b356105-3a18-4a2d-b1e9-e209ba110bbe" providerId="ADAL" clId="{F3AAA1AD-DFAA-4FC5-AF4B-B60B2B1B73C0}" dt="2020-10-08T20:16:34.156" v="43"/>
          <ac:spMkLst>
            <pc:docMk/>
            <pc:sldMk cId="2424562754" sldId="322"/>
            <ac:spMk id="3" creationId="{2D8954B0-FDD7-4B50-91F7-81ABB46515CB}"/>
          </ac:spMkLst>
        </pc:spChg>
        <pc:spChg chg="add mod">
          <ac:chgData name="Fontanella Paola" userId="0b356105-3a18-4a2d-b1e9-e209ba110bbe" providerId="ADAL" clId="{F3AAA1AD-DFAA-4FC5-AF4B-B60B2B1B73C0}" dt="2020-10-08T20:16:43.863" v="57" actId="20577"/>
          <ac:spMkLst>
            <pc:docMk/>
            <pc:sldMk cId="2424562754" sldId="322"/>
            <ac:spMk id="4" creationId="{D91AA9CA-CCF8-4740-88D0-EFADFDB2F9CE}"/>
          </ac:spMkLst>
        </pc:spChg>
      </pc:sldChg>
      <pc:sldChg chg="addSp delSp modSp add ord">
        <pc:chgData name="Fontanella Paola" userId="0b356105-3a18-4a2d-b1e9-e209ba110bbe" providerId="ADAL" clId="{F3AAA1AD-DFAA-4FC5-AF4B-B60B2B1B73C0}" dt="2020-10-08T20:28:27.145" v="194" actId="1076"/>
        <pc:sldMkLst>
          <pc:docMk/>
          <pc:sldMk cId="3833606045" sldId="323"/>
        </pc:sldMkLst>
        <pc:spChg chg="add del mod">
          <ac:chgData name="Fontanella Paola" userId="0b356105-3a18-4a2d-b1e9-e209ba110bbe" providerId="ADAL" clId="{F3AAA1AD-DFAA-4FC5-AF4B-B60B2B1B73C0}" dt="2020-10-08T20:25:52.664" v="158" actId="1076"/>
          <ac:spMkLst>
            <pc:docMk/>
            <pc:sldMk cId="3833606045" sldId="323"/>
            <ac:spMk id="3" creationId="{0979D7CA-4024-44E9-B507-4557FF7F0C14}"/>
          </ac:spMkLst>
        </pc:spChg>
        <pc:spChg chg="add mod">
          <ac:chgData name="Fontanella Paola" userId="0b356105-3a18-4a2d-b1e9-e209ba110bbe" providerId="ADAL" clId="{F3AAA1AD-DFAA-4FC5-AF4B-B60B2B1B73C0}" dt="2020-10-08T20:28:27.145" v="194" actId="1076"/>
          <ac:spMkLst>
            <pc:docMk/>
            <pc:sldMk cId="3833606045" sldId="323"/>
            <ac:spMk id="4" creationId="{19E12BC3-FD55-414A-9CDE-55F07914FF3D}"/>
          </ac:spMkLst>
        </pc:spChg>
        <pc:spChg chg="add del mod">
          <ac:chgData name="Fontanella Paola" userId="0b356105-3a18-4a2d-b1e9-e209ba110bbe" providerId="ADAL" clId="{F3AAA1AD-DFAA-4FC5-AF4B-B60B2B1B73C0}" dt="2020-10-08T20:26:47.615" v="171" actId="478"/>
          <ac:spMkLst>
            <pc:docMk/>
            <pc:sldMk cId="3833606045" sldId="323"/>
            <ac:spMk id="5" creationId="{3833F35C-941C-429B-B3D4-68618C96F0A6}"/>
          </ac:spMkLst>
        </pc:spChg>
        <pc:spChg chg="add mod">
          <ac:chgData name="Fontanella Paola" userId="0b356105-3a18-4a2d-b1e9-e209ba110bbe" providerId="ADAL" clId="{F3AAA1AD-DFAA-4FC5-AF4B-B60B2B1B73C0}" dt="2020-10-08T20:28:19.756" v="192" actId="122"/>
          <ac:spMkLst>
            <pc:docMk/>
            <pc:sldMk cId="3833606045" sldId="323"/>
            <ac:spMk id="6" creationId="{F3C63482-93BC-48CF-B050-9D3A3FDFA4F7}"/>
          </ac:spMkLst>
        </pc:spChg>
      </pc:sldChg>
      <pc:sldChg chg="addSp delSp modSp">
        <pc:chgData name="Fontanella Paola" userId="0b356105-3a18-4a2d-b1e9-e209ba110bbe" providerId="ADAL" clId="{F3AAA1AD-DFAA-4FC5-AF4B-B60B2B1B73C0}" dt="2020-10-08T21:52:26.547" v="3053" actId="1076"/>
        <pc:sldMkLst>
          <pc:docMk/>
          <pc:sldMk cId="2112996684" sldId="324"/>
        </pc:sldMkLst>
        <pc:spChg chg="mod">
          <ac:chgData name="Fontanella Paola" userId="0b356105-3a18-4a2d-b1e9-e209ba110bbe" providerId="ADAL" clId="{F3AAA1AD-DFAA-4FC5-AF4B-B60B2B1B73C0}" dt="2020-10-08T21:48:09.149" v="2906" actId="1076"/>
          <ac:spMkLst>
            <pc:docMk/>
            <pc:sldMk cId="2112996684" sldId="324"/>
            <ac:spMk id="2" creationId="{C9F9865A-C0B1-41D4-958D-774CE698F96E}"/>
          </ac:spMkLst>
        </pc:spChg>
        <pc:spChg chg="mod">
          <ac:chgData name="Fontanella Paola" userId="0b356105-3a18-4a2d-b1e9-e209ba110bbe" providerId="ADAL" clId="{F3AAA1AD-DFAA-4FC5-AF4B-B60B2B1B73C0}" dt="2020-10-08T21:47:19.037" v="2896" actId="1076"/>
          <ac:spMkLst>
            <pc:docMk/>
            <pc:sldMk cId="2112996684" sldId="324"/>
            <ac:spMk id="6" creationId="{2CD8813F-EEE6-47D6-80F6-C5A61A093BFA}"/>
          </ac:spMkLst>
        </pc:spChg>
        <pc:spChg chg="add del mod">
          <ac:chgData name="Fontanella Paola" userId="0b356105-3a18-4a2d-b1e9-e209ba110bbe" providerId="ADAL" clId="{F3AAA1AD-DFAA-4FC5-AF4B-B60B2B1B73C0}" dt="2020-10-08T21:43:51.140" v="2757"/>
          <ac:spMkLst>
            <pc:docMk/>
            <pc:sldMk cId="2112996684" sldId="324"/>
            <ac:spMk id="8" creationId="{2427CC21-E811-4F6C-9F0A-FD111BDA747D}"/>
          </ac:spMkLst>
        </pc:spChg>
        <pc:spChg chg="mod">
          <ac:chgData name="Fontanella Paola" userId="0b356105-3a18-4a2d-b1e9-e209ba110bbe" providerId="ADAL" clId="{F3AAA1AD-DFAA-4FC5-AF4B-B60B2B1B73C0}" dt="2020-10-08T21:46:58.773" v="2895" actId="14100"/>
          <ac:spMkLst>
            <pc:docMk/>
            <pc:sldMk cId="2112996684" sldId="324"/>
            <ac:spMk id="9" creationId="{8C56C78F-5A4C-4E81-BE38-FA03B4301E44}"/>
          </ac:spMkLst>
        </pc:spChg>
        <pc:spChg chg="add del mod">
          <ac:chgData name="Fontanella Paola" userId="0b356105-3a18-4a2d-b1e9-e209ba110bbe" providerId="ADAL" clId="{F3AAA1AD-DFAA-4FC5-AF4B-B60B2B1B73C0}" dt="2020-10-08T21:51:52.786" v="3047" actId="478"/>
          <ac:spMkLst>
            <pc:docMk/>
            <pc:sldMk cId="2112996684" sldId="324"/>
            <ac:spMk id="14" creationId="{896E17E4-7E47-46D8-AF21-96E1CB62B5A9}"/>
          </ac:spMkLst>
        </pc:spChg>
        <pc:spChg chg="mod">
          <ac:chgData name="Fontanella Paola" userId="0b356105-3a18-4a2d-b1e9-e209ba110bbe" providerId="ADAL" clId="{F3AAA1AD-DFAA-4FC5-AF4B-B60B2B1B73C0}" dt="2020-10-08T21:44:27.916" v="2791" actId="164"/>
          <ac:spMkLst>
            <pc:docMk/>
            <pc:sldMk cId="2112996684" sldId="324"/>
            <ac:spMk id="22" creationId="{5B8E3888-0EF7-45AB-BD30-9E6D392CDBBD}"/>
          </ac:spMkLst>
        </pc:spChg>
        <pc:spChg chg="mod">
          <ac:chgData name="Fontanella Paola" userId="0b356105-3a18-4a2d-b1e9-e209ba110bbe" providerId="ADAL" clId="{F3AAA1AD-DFAA-4FC5-AF4B-B60B2B1B73C0}" dt="2020-10-08T21:46:20.756" v="2859" actId="1036"/>
          <ac:spMkLst>
            <pc:docMk/>
            <pc:sldMk cId="2112996684" sldId="324"/>
            <ac:spMk id="23" creationId="{0B340FB0-78E1-47E2-A13A-242DBCE58277}"/>
          </ac:spMkLst>
        </pc:spChg>
        <pc:spChg chg="mod">
          <ac:chgData name="Fontanella Paola" userId="0b356105-3a18-4a2d-b1e9-e209ba110bbe" providerId="ADAL" clId="{F3AAA1AD-DFAA-4FC5-AF4B-B60B2B1B73C0}" dt="2020-10-08T21:49:42.393" v="2987" actId="164"/>
          <ac:spMkLst>
            <pc:docMk/>
            <pc:sldMk cId="2112996684" sldId="324"/>
            <ac:spMk id="24" creationId="{BAFED769-0D0E-48D7-8873-2190A800CD0C}"/>
          </ac:spMkLst>
        </pc:spChg>
        <pc:spChg chg="mod">
          <ac:chgData name="Fontanella Paola" userId="0b356105-3a18-4a2d-b1e9-e209ba110bbe" providerId="ADAL" clId="{F3AAA1AD-DFAA-4FC5-AF4B-B60B2B1B73C0}" dt="2020-10-08T21:44:27.916" v="2791" actId="164"/>
          <ac:spMkLst>
            <pc:docMk/>
            <pc:sldMk cId="2112996684" sldId="324"/>
            <ac:spMk id="27" creationId="{3EDFA4B0-5207-4DCE-803D-85E9B0097E98}"/>
          </ac:spMkLst>
        </pc:spChg>
        <pc:spChg chg="mod">
          <ac:chgData name="Fontanella Paola" userId="0b356105-3a18-4a2d-b1e9-e209ba110bbe" providerId="ADAL" clId="{F3AAA1AD-DFAA-4FC5-AF4B-B60B2B1B73C0}" dt="2020-10-08T21:46:20.756" v="2859" actId="1036"/>
          <ac:spMkLst>
            <pc:docMk/>
            <pc:sldMk cId="2112996684" sldId="324"/>
            <ac:spMk id="28" creationId="{AC7E677D-CFF1-4336-8986-73070E360F39}"/>
          </ac:spMkLst>
        </pc:spChg>
        <pc:spChg chg="mod">
          <ac:chgData name="Fontanella Paola" userId="0b356105-3a18-4a2d-b1e9-e209ba110bbe" providerId="ADAL" clId="{F3AAA1AD-DFAA-4FC5-AF4B-B60B2B1B73C0}" dt="2020-10-08T21:49:42.393" v="2987" actId="164"/>
          <ac:spMkLst>
            <pc:docMk/>
            <pc:sldMk cId="2112996684" sldId="324"/>
            <ac:spMk id="29" creationId="{C9616931-4A5D-43B2-93D3-81B51C37DEF8}"/>
          </ac:spMkLst>
        </pc:spChg>
        <pc:spChg chg="mod">
          <ac:chgData name="Fontanella Paola" userId="0b356105-3a18-4a2d-b1e9-e209ba110bbe" providerId="ADAL" clId="{F3AAA1AD-DFAA-4FC5-AF4B-B60B2B1B73C0}" dt="2020-10-08T21:45:54.112" v="2804" actId="14100"/>
          <ac:spMkLst>
            <pc:docMk/>
            <pc:sldMk cId="2112996684" sldId="324"/>
            <ac:spMk id="37" creationId="{C8C27A89-059A-4A52-8A6D-C48379ABA409}"/>
          </ac:spMkLst>
        </pc:spChg>
        <pc:spChg chg="mod">
          <ac:chgData name="Fontanella Paola" userId="0b356105-3a18-4a2d-b1e9-e209ba110bbe" providerId="ADAL" clId="{F3AAA1AD-DFAA-4FC5-AF4B-B60B2B1B73C0}" dt="2020-10-08T21:49:50.603" v="2996" actId="1076"/>
          <ac:spMkLst>
            <pc:docMk/>
            <pc:sldMk cId="2112996684" sldId="324"/>
            <ac:spMk id="41" creationId="{1998F865-D598-4AF4-9ACF-8662983672F7}"/>
          </ac:spMkLst>
        </pc:spChg>
        <pc:spChg chg="mod">
          <ac:chgData name="Fontanella Paola" userId="0b356105-3a18-4a2d-b1e9-e209ba110bbe" providerId="ADAL" clId="{F3AAA1AD-DFAA-4FC5-AF4B-B60B2B1B73C0}" dt="2020-10-08T21:43:16.959" v="2748" actId="1076"/>
          <ac:spMkLst>
            <pc:docMk/>
            <pc:sldMk cId="2112996684" sldId="324"/>
            <ac:spMk id="43" creationId="{A37CA86E-A0D9-4D65-9A84-913CE97462EE}"/>
          </ac:spMkLst>
        </pc:spChg>
        <pc:spChg chg="mod">
          <ac:chgData name="Fontanella Paola" userId="0b356105-3a18-4a2d-b1e9-e209ba110bbe" providerId="ADAL" clId="{F3AAA1AD-DFAA-4FC5-AF4B-B60B2B1B73C0}" dt="2020-10-08T21:43:43.555" v="2755" actId="1076"/>
          <ac:spMkLst>
            <pc:docMk/>
            <pc:sldMk cId="2112996684" sldId="324"/>
            <ac:spMk id="45" creationId="{7D4E7685-A51F-445F-9EF2-A2A684E40F81}"/>
          </ac:spMkLst>
        </pc:spChg>
        <pc:spChg chg="mod">
          <ac:chgData name="Fontanella Paola" userId="0b356105-3a18-4a2d-b1e9-e209ba110bbe" providerId="ADAL" clId="{F3AAA1AD-DFAA-4FC5-AF4B-B60B2B1B73C0}" dt="2020-10-08T21:46:54.813" v="2894" actId="14100"/>
          <ac:spMkLst>
            <pc:docMk/>
            <pc:sldMk cId="2112996684" sldId="324"/>
            <ac:spMk id="51" creationId="{04603A61-AC24-4E7F-B849-4B9C9A708078}"/>
          </ac:spMkLst>
        </pc:spChg>
        <pc:spChg chg="mod">
          <ac:chgData name="Fontanella Paola" userId="0b356105-3a18-4a2d-b1e9-e209ba110bbe" providerId="ADAL" clId="{F3AAA1AD-DFAA-4FC5-AF4B-B60B2B1B73C0}" dt="2020-10-08T21:49:29.879" v="2986" actId="164"/>
          <ac:spMkLst>
            <pc:docMk/>
            <pc:sldMk cId="2112996684" sldId="324"/>
            <ac:spMk id="53" creationId="{5212E847-AF51-450D-9778-89DCAD786783}"/>
          </ac:spMkLst>
        </pc:spChg>
        <pc:spChg chg="mod">
          <ac:chgData name="Fontanella Paola" userId="0b356105-3a18-4a2d-b1e9-e209ba110bbe" providerId="ADAL" clId="{F3AAA1AD-DFAA-4FC5-AF4B-B60B2B1B73C0}" dt="2020-10-08T21:49:29.879" v="2986" actId="164"/>
          <ac:spMkLst>
            <pc:docMk/>
            <pc:sldMk cId="2112996684" sldId="324"/>
            <ac:spMk id="55" creationId="{1F3E872F-486D-41CE-B62F-E33E0DC035AD}"/>
          </ac:spMkLst>
        </pc:spChg>
        <pc:spChg chg="mod">
          <ac:chgData name="Fontanella Paola" userId="0b356105-3a18-4a2d-b1e9-e209ba110bbe" providerId="ADAL" clId="{F3AAA1AD-DFAA-4FC5-AF4B-B60B2B1B73C0}" dt="2020-10-08T21:43:28.381" v="2749" actId="1076"/>
          <ac:spMkLst>
            <pc:docMk/>
            <pc:sldMk cId="2112996684" sldId="324"/>
            <ac:spMk id="84" creationId="{7477BC52-60F4-487B-8324-B1D4502CAA3F}"/>
          </ac:spMkLst>
        </pc:spChg>
        <pc:spChg chg="add">
          <ac:chgData name="Fontanella Paola" userId="0b356105-3a18-4a2d-b1e9-e209ba110bbe" providerId="ADAL" clId="{F3AAA1AD-DFAA-4FC5-AF4B-B60B2B1B73C0}" dt="2020-10-08T21:43:52.427" v="2758"/>
          <ac:spMkLst>
            <pc:docMk/>
            <pc:sldMk cId="2112996684" sldId="324"/>
            <ac:spMk id="114" creationId="{0FB32222-777F-4639-B251-56F7F35CBDA4}"/>
          </ac:spMkLst>
        </pc:spChg>
        <pc:spChg chg="add mod">
          <ac:chgData name="Fontanella Paola" userId="0b356105-3a18-4a2d-b1e9-e209ba110bbe" providerId="ADAL" clId="{F3AAA1AD-DFAA-4FC5-AF4B-B60B2B1B73C0}" dt="2020-10-08T21:44:27.916" v="2791" actId="164"/>
          <ac:spMkLst>
            <pc:docMk/>
            <pc:sldMk cId="2112996684" sldId="324"/>
            <ac:spMk id="115" creationId="{0AE00A02-33C5-48BF-B61A-F98DD6DDDF1B}"/>
          </ac:spMkLst>
        </pc:spChg>
        <pc:spChg chg="add del mod">
          <ac:chgData name="Fontanella Paola" userId="0b356105-3a18-4a2d-b1e9-e209ba110bbe" providerId="ADAL" clId="{F3AAA1AD-DFAA-4FC5-AF4B-B60B2B1B73C0}" dt="2020-10-08T21:52:26.547" v="3053" actId="1076"/>
          <ac:spMkLst>
            <pc:docMk/>
            <pc:sldMk cId="2112996684" sldId="324"/>
            <ac:spMk id="128" creationId="{F3C54A95-7790-4670-A5EB-305855594108}"/>
          </ac:spMkLst>
        </pc:spChg>
        <pc:spChg chg="add mod">
          <ac:chgData name="Fontanella Paola" userId="0b356105-3a18-4a2d-b1e9-e209ba110bbe" providerId="ADAL" clId="{F3AAA1AD-DFAA-4FC5-AF4B-B60B2B1B73C0}" dt="2020-10-08T21:46:39.049" v="2892" actId="20577"/>
          <ac:spMkLst>
            <pc:docMk/>
            <pc:sldMk cId="2112996684" sldId="324"/>
            <ac:spMk id="129" creationId="{1EC5D1A4-21EB-4C15-9115-0F07502CCB10}"/>
          </ac:spMkLst>
        </pc:spChg>
        <pc:spChg chg="add mod">
          <ac:chgData name="Fontanella Paola" userId="0b356105-3a18-4a2d-b1e9-e209ba110bbe" providerId="ADAL" clId="{F3AAA1AD-DFAA-4FC5-AF4B-B60B2B1B73C0}" dt="2020-10-08T21:49:42.393" v="2987" actId="164"/>
          <ac:spMkLst>
            <pc:docMk/>
            <pc:sldMk cId="2112996684" sldId="324"/>
            <ac:spMk id="130" creationId="{A0371F77-7D39-45FA-AFB8-2AB7970A6B93}"/>
          </ac:spMkLst>
        </pc:spChg>
        <pc:spChg chg="add mod">
          <ac:chgData name="Fontanella Paola" userId="0b356105-3a18-4a2d-b1e9-e209ba110bbe" providerId="ADAL" clId="{F3AAA1AD-DFAA-4FC5-AF4B-B60B2B1B73C0}" dt="2020-10-08T21:49:29.879" v="2986" actId="164"/>
          <ac:spMkLst>
            <pc:docMk/>
            <pc:sldMk cId="2112996684" sldId="324"/>
            <ac:spMk id="131" creationId="{B170A718-4AA6-4CD9-B527-016B9AAEF7C8}"/>
          </ac:spMkLst>
        </pc:spChg>
        <pc:grpChg chg="mod">
          <ac:chgData name="Fontanella Paola" userId="0b356105-3a18-4a2d-b1e9-e209ba110bbe" providerId="ADAL" clId="{F3AAA1AD-DFAA-4FC5-AF4B-B60B2B1B73C0}" dt="2020-10-08T21:49:29.879" v="2986" actId="164"/>
          <ac:grpSpMkLst>
            <pc:docMk/>
            <pc:sldMk cId="2112996684" sldId="324"/>
            <ac:grpSpMk id="5" creationId="{16284988-9BA4-40BF-B27E-543373248D25}"/>
          </ac:grpSpMkLst>
        </pc:grpChg>
        <pc:grpChg chg="add mod">
          <ac:chgData name="Fontanella Paola" userId="0b356105-3a18-4a2d-b1e9-e209ba110bbe" providerId="ADAL" clId="{F3AAA1AD-DFAA-4FC5-AF4B-B60B2B1B73C0}" dt="2020-10-08T21:44:32.518" v="2792" actId="1076"/>
          <ac:grpSpMkLst>
            <pc:docMk/>
            <pc:sldMk cId="2112996684" sldId="324"/>
            <ac:grpSpMk id="10" creationId="{8E800471-EAB8-491F-A584-0A461FF5EA0A}"/>
          </ac:grpSpMkLst>
        </pc:grpChg>
        <pc:grpChg chg="add mod">
          <ac:chgData name="Fontanella Paola" userId="0b356105-3a18-4a2d-b1e9-e209ba110bbe" providerId="ADAL" clId="{F3AAA1AD-DFAA-4FC5-AF4B-B60B2B1B73C0}" dt="2020-10-08T21:49:46.985" v="2995" actId="1037"/>
          <ac:grpSpMkLst>
            <pc:docMk/>
            <pc:sldMk cId="2112996684" sldId="324"/>
            <ac:grpSpMk id="11" creationId="{0E5A643E-0EC6-400D-9728-9801361992D1}"/>
          </ac:grpSpMkLst>
        </pc:grpChg>
        <pc:grpChg chg="add mod">
          <ac:chgData name="Fontanella Paola" userId="0b356105-3a18-4a2d-b1e9-e209ba110bbe" providerId="ADAL" clId="{F3AAA1AD-DFAA-4FC5-AF4B-B60B2B1B73C0}" dt="2020-10-08T21:49:42.393" v="2987" actId="164"/>
          <ac:grpSpMkLst>
            <pc:docMk/>
            <pc:sldMk cId="2112996684" sldId="324"/>
            <ac:grpSpMk id="12" creationId="{3632D3D7-EAC2-46A3-BBD6-1537D9F12C0A}"/>
          </ac:grpSpMkLst>
        </pc:grpChg>
        <pc:grpChg chg="mod">
          <ac:chgData name="Fontanella Paola" userId="0b356105-3a18-4a2d-b1e9-e209ba110bbe" providerId="ADAL" clId="{F3AAA1AD-DFAA-4FC5-AF4B-B60B2B1B73C0}" dt="2020-10-08T21:49:42.393" v="2987" actId="164"/>
          <ac:grpSpMkLst>
            <pc:docMk/>
            <pc:sldMk cId="2112996684" sldId="324"/>
            <ac:grpSpMk id="91" creationId="{871163B0-CC01-4071-9106-5A9174793149}"/>
          </ac:grpSpMkLst>
        </pc:grpChg>
      </pc:sldChg>
      <pc:sldChg chg="addSp delSp modSp add modNotesTx">
        <pc:chgData name="Fontanella Paola" userId="0b356105-3a18-4a2d-b1e9-e209ba110bbe" providerId="ADAL" clId="{F3AAA1AD-DFAA-4FC5-AF4B-B60B2B1B73C0}" dt="2020-10-08T22:01:06.924" v="3168" actId="1076"/>
        <pc:sldMkLst>
          <pc:docMk/>
          <pc:sldMk cId="1986652114" sldId="325"/>
        </pc:sldMkLst>
        <pc:spChg chg="mod">
          <ac:chgData name="Fontanella Paola" userId="0b356105-3a18-4a2d-b1e9-e209ba110bbe" providerId="ADAL" clId="{F3AAA1AD-DFAA-4FC5-AF4B-B60B2B1B73C0}" dt="2020-10-08T22:00:29.996" v="3161" actId="1076"/>
          <ac:spMkLst>
            <pc:docMk/>
            <pc:sldMk cId="1986652114" sldId="325"/>
            <ac:spMk id="2" creationId="{87108689-F4A5-4AA2-965E-9CC153E9D676}"/>
          </ac:spMkLst>
        </pc:spChg>
        <pc:spChg chg="add del mod">
          <ac:chgData name="Fontanella Paola" userId="0b356105-3a18-4a2d-b1e9-e209ba110bbe" providerId="ADAL" clId="{F3AAA1AD-DFAA-4FC5-AF4B-B60B2B1B73C0}" dt="2020-10-08T20:37:21.336" v="243"/>
          <ac:spMkLst>
            <pc:docMk/>
            <pc:sldMk cId="1986652114" sldId="325"/>
            <ac:spMk id="3" creationId="{13099558-6F75-468F-BFA2-2339B15D8321}"/>
          </ac:spMkLst>
        </pc:spChg>
        <pc:spChg chg="add del mod">
          <ac:chgData name="Fontanella Paola" userId="0b356105-3a18-4a2d-b1e9-e209ba110bbe" providerId="ADAL" clId="{F3AAA1AD-DFAA-4FC5-AF4B-B60B2B1B73C0}" dt="2020-10-08T20:38:04.440" v="249" actId="478"/>
          <ac:spMkLst>
            <pc:docMk/>
            <pc:sldMk cId="1986652114" sldId="325"/>
            <ac:spMk id="4" creationId="{49C5EE7E-3D9B-48EA-AD62-FC0D12C192E3}"/>
          </ac:spMkLst>
        </pc:spChg>
        <pc:spChg chg="add del">
          <ac:chgData name="Fontanella Paola" userId="0b356105-3a18-4a2d-b1e9-e209ba110bbe" providerId="ADAL" clId="{F3AAA1AD-DFAA-4FC5-AF4B-B60B2B1B73C0}" dt="2020-10-08T20:37:54.737" v="248" actId="478"/>
          <ac:spMkLst>
            <pc:docMk/>
            <pc:sldMk cId="1986652114" sldId="325"/>
            <ac:spMk id="5" creationId="{EF49FAED-C2F9-4B90-A86E-4E6F2A176F8F}"/>
          </ac:spMkLst>
        </pc:spChg>
        <pc:spChg chg="add del mod">
          <ac:chgData name="Fontanella Paola" userId="0b356105-3a18-4a2d-b1e9-e209ba110bbe" providerId="ADAL" clId="{F3AAA1AD-DFAA-4FC5-AF4B-B60B2B1B73C0}" dt="2020-10-08T20:37:33.259" v="247" actId="478"/>
          <ac:spMkLst>
            <pc:docMk/>
            <pc:sldMk cId="1986652114" sldId="325"/>
            <ac:spMk id="6" creationId="{9759C502-6683-422B-AAE0-FBD62D8E41FB}"/>
          </ac:spMkLst>
        </pc:spChg>
        <pc:spChg chg="add del mod">
          <ac:chgData name="Fontanella Paola" userId="0b356105-3a18-4a2d-b1e9-e209ba110bbe" providerId="ADAL" clId="{F3AAA1AD-DFAA-4FC5-AF4B-B60B2B1B73C0}" dt="2020-10-08T21:07:56.680" v="673" actId="478"/>
          <ac:spMkLst>
            <pc:docMk/>
            <pc:sldMk cId="1986652114" sldId="325"/>
            <ac:spMk id="7" creationId="{27BE12AB-8E50-4286-B90D-1CF6FF655586}"/>
          </ac:spMkLst>
        </pc:spChg>
        <pc:spChg chg="add del mod">
          <ac:chgData name="Fontanella Paola" userId="0b356105-3a18-4a2d-b1e9-e209ba110bbe" providerId="ADAL" clId="{F3AAA1AD-DFAA-4FC5-AF4B-B60B2B1B73C0}" dt="2020-10-08T21:07:04.112" v="670" actId="478"/>
          <ac:spMkLst>
            <pc:docMk/>
            <pc:sldMk cId="1986652114" sldId="325"/>
            <ac:spMk id="8" creationId="{0A7E1A92-D5C9-4C78-8464-E8CE5EE46C85}"/>
          </ac:spMkLst>
        </pc:spChg>
        <pc:spChg chg="add mod">
          <ac:chgData name="Fontanella Paola" userId="0b356105-3a18-4a2d-b1e9-e209ba110bbe" providerId="ADAL" clId="{F3AAA1AD-DFAA-4FC5-AF4B-B60B2B1B73C0}" dt="2020-10-08T22:00:50.852" v="3167" actId="20577"/>
          <ac:spMkLst>
            <pc:docMk/>
            <pc:sldMk cId="1986652114" sldId="325"/>
            <ac:spMk id="9" creationId="{E65266C7-636F-4198-9C14-C47327B7AB7E}"/>
          </ac:spMkLst>
        </pc:spChg>
        <pc:spChg chg="add mod">
          <ac:chgData name="Fontanella Paola" userId="0b356105-3a18-4a2d-b1e9-e209ba110bbe" providerId="ADAL" clId="{F3AAA1AD-DFAA-4FC5-AF4B-B60B2B1B73C0}" dt="2020-10-08T21:52:33.029" v="3054" actId="1076"/>
          <ac:spMkLst>
            <pc:docMk/>
            <pc:sldMk cId="1986652114" sldId="325"/>
            <ac:spMk id="10" creationId="{2A38ECCB-4A8E-4F62-8535-FBF888261A04}"/>
          </ac:spMkLst>
        </pc:spChg>
        <pc:spChg chg="add del mod">
          <ac:chgData name="Fontanella Paola" userId="0b356105-3a18-4a2d-b1e9-e209ba110bbe" providerId="ADAL" clId="{F3AAA1AD-DFAA-4FC5-AF4B-B60B2B1B73C0}" dt="2020-10-08T21:11:29.419" v="773"/>
          <ac:spMkLst>
            <pc:docMk/>
            <pc:sldMk cId="1986652114" sldId="325"/>
            <ac:spMk id="11" creationId="{21C59A82-21A1-4A71-8C7A-612B6AF78000}"/>
          </ac:spMkLst>
        </pc:spChg>
        <pc:spChg chg="add del mod">
          <ac:chgData name="Fontanella Paola" userId="0b356105-3a18-4a2d-b1e9-e209ba110bbe" providerId="ADAL" clId="{F3AAA1AD-DFAA-4FC5-AF4B-B60B2B1B73C0}" dt="2020-10-08T20:49:40.449" v="356"/>
          <ac:spMkLst>
            <pc:docMk/>
            <pc:sldMk cId="1986652114" sldId="325"/>
            <ac:spMk id="12" creationId="{EDA5303F-D5BF-48A4-A2BB-F3FEC7831049}"/>
          </ac:spMkLst>
        </pc:spChg>
        <pc:spChg chg="add del mod">
          <ac:chgData name="Fontanella Paola" userId="0b356105-3a18-4a2d-b1e9-e209ba110bbe" providerId="ADAL" clId="{F3AAA1AD-DFAA-4FC5-AF4B-B60B2B1B73C0}" dt="2020-10-08T20:49:40.445" v="354" actId="478"/>
          <ac:spMkLst>
            <pc:docMk/>
            <pc:sldMk cId="1986652114" sldId="325"/>
            <ac:spMk id="13" creationId="{60B70347-7B6E-4796-A914-2D946943A896}"/>
          </ac:spMkLst>
        </pc:spChg>
        <pc:spChg chg="add del mod ord">
          <ac:chgData name="Fontanella Paola" userId="0b356105-3a18-4a2d-b1e9-e209ba110bbe" providerId="ADAL" clId="{F3AAA1AD-DFAA-4FC5-AF4B-B60B2B1B73C0}" dt="2020-10-08T21:59:24.721" v="3149" actId="478"/>
          <ac:spMkLst>
            <pc:docMk/>
            <pc:sldMk cId="1986652114" sldId="325"/>
            <ac:spMk id="14" creationId="{DFEC6C6F-BB8F-4E07-A4F4-971D7D1CE197}"/>
          </ac:spMkLst>
        </pc:spChg>
        <pc:spChg chg="add del mod">
          <ac:chgData name="Fontanella Paola" userId="0b356105-3a18-4a2d-b1e9-e209ba110bbe" providerId="ADAL" clId="{F3AAA1AD-DFAA-4FC5-AF4B-B60B2B1B73C0}" dt="2020-10-08T21:06:59.012" v="668" actId="478"/>
          <ac:spMkLst>
            <pc:docMk/>
            <pc:sldMk cId="1986652114" sldId="325"/>
            <ac:spMk id="15" creationId="{70B5B00B-5916-49C0-8274-7863BE3423F8}"/>
          </ac:spMkLst>
        </pc:spChg>
        <pc:spChg chg="add mod">
          <ac:chgData name="Fontanella Paola" userId="0b356105-3a18-4a2d-b1e9-e209ba110bbe" providerId="ADAL" clId="{F3AAA1AD-DFAA-4FC5-AF4B-B60B2B1B73C0}" dt="2020-10-08T21:41:35.850" v="2728" actId="1076"/>
          <ac:spMkLst>
            <pc:docMk/>
            <pc:sldMk cId="1986652114" sldId="325"/>
            <ac:spMk id="16" creationId="{23576089-76EC-4F8A-A002-C4F9DFA3C524}"/>
          </ac:spMkLst>
        </pc:spChg>
        <pc:spChg chg="add mod">
          <ac:chgData name="Fontanella Paola" userId="0b356105-3a18-4a2d-b1e9-e209ba110bbe" providerId="ADAL" clId="{F3AAA1AD-DFAA-4FC5-AF4B-B60B2B1B73C0}" dt="2020-10-08T21:42:33.724" v="2744" actId="1035"/>
          <ac:spMkLst>
            <pc:docMk/>
            <pc:sldMk cId="1986652114" sldId="325"/>
            <ac:spMk id="17" creationId="{48E52F1E-15BD-4D52-88D4-C17181DDBD78}"/>
          </ac:spMkLst>
        </pc:spChg>
        <pc:spChg chg="add mod">
          <ac:chgData name="Fontanella Paola" userId="0b356105-3a18-4a2d-b1e9-e209ba110bbe" providerId="ADAL" clId="{F3AAA1AD-DFAA-4FC5-AF4B-B60B2B1B73C0}" dt="2020-10-08T21:42:33.724" v="2744" actId="1035"/>
          <ac:spMkLst>
            <pc:docMk/>
            <pc:sldMk cId="1986652114" sldId="325"/>
            <ac:spMk id="18" creationId="{91D9820C-61CF-4CE6-98CE-FEAEDE1861E3}"/>
          </ac:spMkLst>
        </pc:spChg>
        <pc:spChg chg="add mod ord">
          <ac:chgData name="Fontanella Paola" userId="0b356105-3a18-4a2d-b1e9-e209ba110bbe" providerId="ADAL" clId="{F3AAA1AD-DFAA-4FC5-AF4B-B60B2B1B73C0}" dt="2020-10-08T22:01:06.924" v="3168" actId="1076"/>
          <ac:spMkLst>
            <pc:docMk/>
            <pc:sldMk cId="1986652114" sldId="325"/>
            <ac:spMk id="19" creationId="{4676E203-6C4A-45DA-A963-9C49D6B3B4CA}"/>
          </ac:spMkLst>
        </pc:spChg>
        <pc:spChg chg="add del mod">
          <ac:chgData name="Fontanella Paola" userId="0b356105-3a18-4a2d-b1e9-e209ba110bbe" providerId="ADAL" clId="{F3AAA1AD-DFAA-4FC5-AF4B-B60B2B1B73C0}" dt="2020-10-08T21:01:13.273" v="631" actId="478"/>
          <ac:spMkLst>
            <pc:docMk/>
            <pc:sldMk cId="1986652114" sldId="325"/>
            <ac:spMk id="20" creationId="{B5E53C74-9BC0-4B12-B189-ECC7042FAACB}"/>
          </ac:spMkLst>
        </pc:spChg>
        <pc:spChg chg="add mod ord">
          <ac:chgData name="Fontanella Paola" userId="0b356105-3a18-4a2d-b1e9-e209ba110bbe" providerId="ADAL" clId="{F3AAA1AD-DFAA-4FC5-AF4B-B60B2B1B73C0}" dt="2020-10-08T21:58:59.356" v="3110" actId="113"/>
          <ac:spMkLst>
            <pc:docMk/>
            <pc:sldMk cId="1986652114" sldId="325"/>
            <ac:spMk id="21" creationId="{EC50B398-5F2B-46F4-A114-FDB0E1F7CA05}"/>
          </ac:spMkLst>
        </pc:spChg>
        <pc:spChg chg="add mod ord">
          <ac:chgData name="Fontanella Paola" userId="0b356105-3a18-4a2d-b1e9-e209ba110bbe" providerId="ADAL" clId="{F3AAA1AD-DFAA-4FC5-AF4B-B60B2B1B73C0}" dt="2020-10-08T21:58:49.897" v="3093" actId="113"/>
          <ac:spMkLst>
            <pc:docMk/>
            <pc:sldMk cId="1986652114" sldId="325"/>
            <ac:spMk id="22" creationId="{4DE10410-557C-4ACF-AFF4-FE7E86BC0EFB}"/>
          </ac:spMkLst>
        </pc:spChg>
        <pc:spChg chg="add del mod">
          <ac:chgData name="Fontanella Paola" userId="0b356105-3a18-4a2d-b1e9-e209ba110bbe" providerId="ADAL" clId="{F3AAA1AD-DFAA-4FC5-AF4B-B60B2B1B73C0}" dt="2020-10-08T21:26:40.232" v="1116" actId="478"/>
          <ac:spMkLst>
            <pc:docMk/>
            <pc:sldMk cId="1986652114" sldId="325"/>
            <ac:spMk id="23" creationId="{4F09CA4E-D581-498E-A69A-A9A0147B14EA}"/>
          </ac:spMkLst>
        </pc:spChg>
        <pc:spChg chg="add mod">
          <ac:chgData name="Fontanella Paola" userId="0b356105-3a18-4a2d-b1e9-e209ba110bbe" providerId="ADAL" clId="{F3AAA1AD-DFAA-4FC5-AF4B-B60B2B1B73C0}" dt="2020-10-08T21:25:58.166" v="1111" actId="1037"/>
          <ac:spMkLst>
            <pc:docMk/>
            <pc:sldMk cId="1986652114" sldId="325"/>
            <ac:spMk id="24" creationId="{48FE2F35-A430-4AA8-ADBA-7BD19E328E02}"/>
          </ac:spMkLst>
        </pc:spChg>
        <pc:spChg chg="add mod">
          <ac:chgData name="Fontanella Paola" userId="0b356105-3a18-4a2d-b1e9-e209ba110bbe" providerId="ADAL" clId="{F3AAA1AD-DFAA-4FC5-AF4B-B60B2B1B73C0}" dt="2020-10-08T21:25:47.783" v="1082" actId="1076"/>
          <ac:spMkLst>
            <pc:docMk/>
            <pc:sldMk cId="1986652114" sldId="325"/>
            <ac:spMk id="25" creationId="{C144DE07-AFB0-4732-B70B-FB7BF1BBDF67}"/>
          </ac:spMkLst>
        </pc:spChg>
        <pc:spChg chg="add del mod">
          <ac:chgData name="Fontanella Paola" userId="0b356105-3a18-4a2d-b1e9-e209ba110bbe" providerId="ADAL" clId="{F3AAA1AD-DFAA-4FC5-AF4B-B60B2B1B73C0}" dt="2020-10-08T21:53:05.622" v="3055" actId="478"/>
          <ac:spMkLst>
            <pc:docMk/>
            <pc:sldMk cId="1986652114" sldId="325"/>
            <ac:spMk id="26" creationId="{D1AB9EAE-3AB8-41D9-A3BC-D7E492BCA95B}"/>
          </ac:spMkLst>
        </pc:spChg>
        <pc:spChg chg="add mod ord">
          <ac:chgData name="Fontanella Paola" userId="0b356105-3a18-4a2d-b1e9-e209ba110bbe" providerId="ADAL" clId="{F3AAA1AD-DFAA-4FC5-AF4B-B60B2B1B73C0}" dt="2020-10-08T21:59:17.373" v="3148" actId="113"/>
          <ac:spMkLst>
            <pc:docMk/>
            <pc:sldMk cId="1986652114" sldId="325"/>
            <ac:spMk id="27" creationId="{D71093A6-31AA-4AF9-B2DB-6E31E2DE2678}"/>
          </ac:spMkLst>
        </pc:spChg>
        <pc:spChg chg="add del mod">
          <ac:chgData name="Fontanella Paola" userId="0b356105-3a18-4a2d-b1e9-e209ba110bbe" providerId="ADAL" clId="{F3AAA1AD-DFAA-4FC5-AF4B-B60B2B1B73C0}" dt="2020-10-08T21:56:10.252" v="3063" actId="478"/>
          <ac:spMkLst>
            <pc:docMk/>
            <pc:sldMk cId="1986652114" sldId="325"/>
            <ac:spMk id="28" creationId="{1661F104-BB70-422C-85A6-3ABD84F4CC74}"/>
          </ac:spMkLst>
        </pc:spChg>
        <pc:spChg chg="add mod">
          <ac:chgData name="Fontanella Paola" userId="0b356105-3a18-4a2d-b1e9-e209ba110bbe" providerId="ADAL" clId="{F3AAA1AD-DFAA-4FC5-AF4B-B60B2B1B73C0}" dt="2020-10-08T22:00:41.275" v="3163" actId="1076"/>
          <ac:spMkLst>
            <pc:docMk/>
            <pc:sldMk cId="1986652114" sldId="325"/>
            <ac:spMk id="29" creationId="{D2FA3CA0-29C9-46C0-AAF3-1551719E6A1E}"/>
          </ac:spMkLst>
        </pc:spChg>
        <pc:spChg chg="add mod">
          <ac:chgData name="Fontanella Paola" userId="0b356105-3a18-4a2d-b1e9-e209ba110bbe" providerId="ADAL" clId="{F3AAA1AD-DFAA-4FC5-AF4B-B60B2B1B73C0}" dt="2020-10-08T22:00:41.275" v="3163" actId="1076"/>
          <ac:spMkLst>
            <pc:docMk/>
            <pc:sldMk cId="1986652114" sldId="325"/>
            <ac:spMk id="30" creationId="{B4A545CB-660D-4974-A011-A39161466C20}"/>
          </ac:spMkLst>
        </pc:spChg>
        <pc:spChg chg="add mod ord">
          <ac:chgData name="Fontanella Paola" userId="0b356105-3a18-4a2d-b1e9-e209ba110bbe" providerId="ADAL" clId="{F3AAA1AD-DFAA-4FC5-AF4B-B60B2B1B73C0}" dt="2020-10-08T22:00:34.675" v="3162" actId="1076"/>
          <ac:spMkLst>
            <pc:docMk/>
            <pc:sldMk cId="1986652114" sldId="325"/>
            <ac:spMk id="31" creationId="{000CE0FD-C606-413B-8BFB-317E66A058A1}"/>
          </ac:spMkLst>
        </pc:spChg>
        <pc:spChg chg="add mod ord">
          <ac:chgData name="Fontanella Paola" userId="0b356105-3a18-4a2d-b1e9-e209ba110bbe" providerId="ADAL" clId="{F3AAA1AD-DFAA-4FC5-AF4B-B60B2B1B73C0}" dt="2020-10-08T22:00:29.996" v="3161" actId="1076"/>
          <ac:spMkLst>
            <pc:docMk/>
            <pc:sldMk cId="1986652114" sldId="325"/>
            <ac:spMk id="32" creationId="{5118E215-998B-499B-8AAC-AECEB2A00203}"/>
          </ac:spMkLst>
        </pc:spChg>
        <pc:spChg chg="add mod ord">
          <ac:chgData name="Fontanella Paola" userId="0b356105-3a18-4a2d-b1e9-e209ba110bbe" providerId="ADAL" clId="{F3AAA1AD-DFAA-4FC5-AF4B-B60B2B1B73C0}" dt="2020-10-08T22:00:29.996" v="3161" actId="1076"/>
          <ac:spMkLst>
            <pc:docMk/>
            <pc:sldMk cId="1986652114" sldId="325"/>
            <ac:spMk id="33" creationId="{C1BF2AAF-4CF7-4F68-A5E6-CE2E93D38F1B}"/>
          </ac:spMkLst>
        </pc:spChg>
        <pc:spChg chg="add mod ord">
          <ac:chgData name="Fontanella Paola" userId="0b356105-3a18-4a2d-b1e9-e209ba110bbe" providerId="ADAL" clId="{F3AAA1AD-DFAA-4FC5-AF4B-B60B2B1B73C0}" dt="2020-10-08T22:00:29.996" v="3161" actId="1076"/>
          <ac:spMkLst>
            <pc:docMk/>
            <pc:sldMk cId="1986652114" sldId="325"/>
            <ac:spMk id="34" creationId="{B0B15D60-2F83-4A92-9847-85C7C3415C6B}"/>
          </ac:spMkLst>
        </pc:spChg>
        <pc:spChg chg="add mod ord">
          <ac:chgData name="Fontanella Paola" userId="0b356105-3a18-4a2d-b1e9-e209ba110bbe" providerId="ADAL" clId="{F3AAA1AD-DFAA-4FC5-AF4B-B60B2B1B73C0}" dt="2020-10-08T22:00:29.996" v="3161" actId="1076"/>
          <ac:spMkLst>
            <pc:docMk/>
            <pc:sldMk cId="1986652114" sldId="325"/>
            <ac:spMk id="35" creationId="{2E3656CE-554D-4F6B-A4EC-0238397669B3}"/>
          </ac:spMkLst>
        </pc:spChg>
        <pc:spChg chg="add mod ord">
          <ac:chgData name="Fontanella Paola" userId="0b356105-3a18-4a2d-b1e9-e209ba110bbe" providerId="ADAL" clId="{F3AAA1AD-DFAA-4FC5-AF4B-B60B2B1B73C0}" dt="2020-10-08T22:00:29.996" v="3161" actId="1076"/>
          <ac:spMkLst>
            <pc:docMk/>
            <pc:sldMk cId="1986652114" sldId="325"/>
            <ac:spMk id="36" creationId="{E6A4A991-4111-49D1-BA5A-D0B05831C22F}"/>
          </ac:spMkLst>
        </pc:spChg>
        <pc:picChg chg="add del mod">
          <ac:chgData name="Fontanella Paola" userId="0b356105-3a18-4a2d-b1e9-e209ba110bbe" providerId="ADAL" clId="{F3AAA1AD-DFAA-4FC5-AF4B-B60B2B1B73C0}" dt="2020-10-08T21:56:32.035" v="3065" actId="478"/>
          <ac:picMkLst>
            <pc:docMk/>
            <pc:sldMk cId="1986652114" sldId="325"/>
            <ac:picMk id="1026" creationId="{D7912ED9-181B-492A-824D-D5864329BE89}"/>
          </ac:picMkLst>
        </pc:picChg>
        <pc:picChg chg="add mod">
          <ac:chgData name="Fontanella Paola" userId="0b356105-3a18-4a2d-b1e9-e209ba110bbe" providerId="ADAL" clId="{F3AAA1AD-DFAA-4FC5-AF4B-B60B2B1B73C0}" dt="2020-10-08T22:00:29.996" v="3161" actId="1076"/>
          <ac:picMkLst>
            <pc:docMk/>
            <pc:sldMk cId="1986652114" sldId="325"/>
            <ac:picMk id="1028" creationId="{76A68EC8-91C2-41F7-8C08-868E3ACCF5F3}"/>
          </ac:picMkLst>
        </pc:picChg>
      </pc:sldChg>
      <pc:sldChg chg="delSp modSp add del">
        <pc:chgData name="Fontanella Paola" userId="0b356105-3a18-4a2d-b1e9-e209ba110bbe" providerId="ADAL" clId="{F3AAA1AD-DFAA-4FC5-AF4B-B60B2B1B73C0}" dt="2020-10-09T11:57:53.450" v="3649" actId="2696"/>
        <pc:sldMkLst>
          <pc:docMk/>
          <pc:sldMk cId="149894782" sldId="327"/>
        </pc:sldMkLst>
        <pc:spChg chg="mod">
          <ac:chgData name="Fontanella Paola" userId="0b356105-3a18-4a2d-b1e9-e209ba110bbe" providerId="ADAL" clId="{F3AAA1AD-DFAA-4FC5-AF4B-B60B2B1B73C0}" dt="2020-10-08T22:05:35.471" v="3211" actId="20577"/>
          <ac:spMkLst>
            <pc:docMk/>
            <pc:sldMk cId="149894782" sldId="327"/>
            <ac:spMk id="3" creationId="{0979D7CA-4024-44E9-B507-4557FF7F0C14}"/>
          </ac:spMkLst>
        </pc:spChg>
        <pc:spChg chg="del">
          <ac:chgData name="Fontanella Paola" userId="0b356105-3a18-4a2d-b1e9-e209ba110bbe" providerId="ADAL" clId="{F3AAA1AD-DFAA-4FC5-AF4B-B60B2B1B73C0}" dt="2020-10-08T22:05:43.414" v="3212"/>
          <ac:spMkLst>
            <pc:docMk/>
            <pc:sldMk cId="149894782" sldId="327"/>
            <ac:spMk id="4" creationId="{19E12BC3-FD55-414A-9CDE-55F07914FF3D}"/>
          </ac:spMkLst>
        </pc:spChg>
        <pc:spChg chg="del">
          <ac:chgData name="Fontanella Paola" userId="0b356105-3a18-4a2d-b1e9-e209ba110bbe" providerId="ADAL" clId="{F3AAA1AD-DFAA-4FC5-AF4B-B60B2B1B73C0}" dt="2020-10-08T22:05:43.414" v="3212"/>
          <ac:spMkLst>
            <pc:docMk/>
            <pc:sldMk cId="149894782" sldId="327"/>
            <ac:spMk id="6" creationId="{F3C63482-93BC-48CF-B050-9D3A3FDFA4F7}"/>
          </ac:spMkLst>
        </pc:spChg>
      </pc:sldChg>
      <pc:sldChg chg="delSp add del">
        <pc:chgData name="Fontanella Paola" userId="0b356105-3a18-4a2d-b1e9-e209ba110bbe" providerId="ADAL" clId="{F3AAA1AD-DFAA-4FC5-AF4B-B60B2B1B73C0}" dt="2020-10-08T22:05:21.227" v="3196" actId="2696"/>
        <pc:sldMkLst>
          <pc:docMk/>
          <pc:sldMk cId="870572941" sldId="327"/>
        </pc:sldMkLst>
        <pc:spChg chg="del">
          <ac:chgData name="Fontanella Paola" userId="0b356105-3a18-4a2d-b1e9-e209ba110bbe" providerId="ADAL" clId="{F3AAA1AD-DFAA-4FC5-AF4B-B60B2B1B73C0}" dt="2020-10-08T22:04:57.615" v="3195"/>
          <ac:spMkLst>
            <pc:docMk/>
            <pc:sldMk cId="870572941" sldId="327"/>
            <ac:spMk id="2" creationId="{5E8BE930-6F50-45C3-9A0D-B06625DA8FF6}"/>
          </ac:spMkLst>
        </pc:spChg>
        <pc:spChg chg="del">
          <ac:chgData name="Fontanella Paola" userId="0b356105-3a18-4a2d-b1e9-e209ba110bbe" providerId="ADAL" clId="{F3AAA1AD-DFAA-4FC5-AF4B-B60B2B1B73C0}" dt="2020-10-08T22:04:57.615" v="3195"/>
          <ac:spMkLst>
            <pc:docMk/>
            <pc:sldMk cId="870572941" sldId="327"/>
            <ac:spMk id="3" creationId="{F0B4302C-71E1-4C7A-A230-6BE44AD2EF9A}"/>
          </ac:spMkLst>
        </pc:spChg>
      </pc:sldChg>
      <pc:sldChg chg="addSp delSp modSp add">
        <pc:chgData name="Fontanella Paola" userId="0b356105-3a18-4a2d-b1e9-e209ba110bbe" providerId="ADAL" clId="{F3AAA1AD-DFAA-4FC5-AF4B-B60B2B1B73C0}" dt="2020-10-09T10:56:31.459" v="3323" actId="1076"/>
        <pc:sldMkLst>
          <pc:docMk/>
          <pc:sldMk cId="689927597" sldId="328"/>
        </pc:sldMkLst>
        <pc:spChg chg="add mod">
          <ac:chgData name="Fontanella Paola" userId="0b356105-3a18-4a2d-b1e9-e209ba110bbe" providerId="ADAL" clId="{F3AAA1AD-DFAA-4FC5-AF4B-B60B2B1B73C0}" dt="2020-10-09T10:56:28.531" v="3322" actId="1035"/>
          <ac:spMkLst>
            <pc:docMk/>
            <pc:sldMk cId="689927597" sldId="328"/>
            <ac:spMk id="3" creationId="{CB055220-CE5C-4A88-A076-9BD4B9359FAA}"/>
          </ac:spMkLst>
        </pc:spChg>
        <pc:spChg chg="add mod">
          <ac:chgData name="Fontanella Paola" userId="0b356105-3a18-4a2d-b1e9-e209ba110bbe" providerId="ADAL" clId="{F3AAA1AD-DFAA-4FC5-AF4B-B60B2B1B73C0}" dt="2020-10-09T10:56:28.531" v="3322" actId="1035"/>
          <ac:spMkLst>
            <pc:docMk/>
            <pc:sldMk cId="689927597" sldId="328"/>
            <ac:spMk id="4" creationId="{3FF721E1-BECC-409C-8059-3110A76364C9}"/>
          </ac:spMkLst>
        </pc:spChg>
        <pc:spChg chg="add mod">
          <ac:chgData name="Fontanella Paola" userId="0b356105-3a18-4a2d-b1e9-e209ba110bbe" providerId="ADAL" clId="{F3AAA1AD-DFAA-4FC5-AF4B-B60B2B1B73C0}" dt="2020-10-09T10:55:43.193" v="3290" actId="1076"/>
          <ac:spMkLst>
            <pc:docMk/>
            <pc:sldMk cId="689927597" sldId="328"/>
            <ac:spMk id="5" creationId="{25C8D923-0B68-4030-B043-D3FE9F4BC0DD}"/>
          </ac:spMkLst>
        </pc:spChg>
        <pc:spChg chg="add del mod">
          <ac:chgData name="Fontanella Paola" userId="0b356105-3a18-4a2d-b1e9-e209ba110bbe" providerId="ADAL" clId="{F3AAA1AD-DFAA-4FC5-AF4B-B60B2B1B73C0}" dt="2020-10-09T10:55:22.125" v="3281" actId="478"/>
          <ac:spMkLst>
            <pc:docMk/>
            <pc:sldMk cId="689927597" sldId="328"/>
            <ac:spMk id="6" creationId="{3E58AE09-09C2-4EAE-B33E-525EADC8FABA}"/>
          </ac:spMkLst>
        </pc:spChg>
        <pc:spChg chg="add del">
          <ac:chgData name="Fontanella Paola" userId="0b356105-3a18-4a2d-b1e9-e209ba110bbe" providerId="ADAL" clId="{F3AAA1AD-DFAA-4FC5-AF4B-B60B2B1B73C0}" dt="2020-10-09T10:55:26.082" v="3283"/>
          <ac:spMkLst>
            <pc:docMk/>
            <pc:sldMk cId="689927597" sldId="328"/>
            <ac:spMk id="7" creationId="{94746AF9-BB7B-453B-8CC6-80B88F1C3847}"/>
          </ac:spMkLst>
        </pc:spChg>
        <pc:picChg chg="add mod">
          <ac:chgData name="Fontanella Paola" userId="0b356105-3a18-4a2d-b1e9-e209ba110bbe" providerId="ADAL" clId="{F3AAA1AD-DFAA-4FC5-AF4B-B60B2B1B73C0}" dt="2020-10-09T10:56:31.459" v="3323" actId="1076"/>
          <ac:picMkLst>
            <pc:docMk/>
            <pc:sldMk cId="689927597" sldId="328"/>
            <ac:picMk id="8" creationId="{CD3FAF4B-1FE4-4169-B026-CCE32FDBDA15}"/>
          </ac:picMkLst>
        </pc:picChg>
      </pc:sldChg>
      <pc:sldChg chg="add del">
        <pc:chgData name="Fontanella Paola" userId="0b356105-3a18-4a2d-b1e9-e209ba110bbe" providerId="ADAL" clId="{F3AAA1AD-DFAA-4FC5-AF4B-B60B2B1B73C0}" dt="2020-10-09T09:49:24.306" v="3261" actId="2696"/>
        <pc:sldMkLst>
          <pc:docMk/>
          <pc:sldMk cId="809382326" sldId="329"/>
        </pc:sldMkLst>
      </pc:sldChg>
      <pc:sldChg chg="addSp delSp modSp add">
        <pc:chgData name="Fontanella Paola" userId="0b356105-3a18-4a2d-b1e9-e209ba110bbe" providerId="ADAL" clId="{F3AAA1AD-DFAA-4FC5-AF4B-B60B2B1B73C0}" dt="2020-10-09T11:49:50.217" v="3579"/>
        <pc:sldMkLst>
          <pc:docMk/>
          <pc:sldMk cId="0" sldId="451"/>
        </pc:sldMkLst>
        <pc:spChg chg="mod">
          <ac:chgData name="Fontanella Paola" userId="0b356105-3a18-4a2d-b1e9-e209ba110bbe" providerId="ADAL" clId="{F3AAA1AD-DFAA-4FC5-AF4B-B60B2B1B73C0}" dt="2020-10-09T11:37:20.716" v="3396" actId="403"/>
          <ac:spMkLst>
            <pc:docMk/>
            <pc:sldMk cId="0" sldId="451"/>
            <ac:spMk id="2" creationId="{163DAB32-1CCF-43A4-8752-846F82D714A1}"/>
          </ac:spMkLst>
        </pc:spChg>
        <pc:spChg chg="add del mod">
          <ac:chgData name="Fontanella Paola" userId="0b356105-3a18-4a2d-b1e9-e209ba110bbe" providerId="ADAL" clId="{F3AAA1AD-DFAA-4FC5-AF4B-B60B2B1B73C0}" dt="2020-10-09T11:46:59.364" v="3440"/>
          <ac:spMkLst>
            <pc:docMk/>
            <pc:sldMk cId="0" sldId="451"/>
            <ac:spMk id="3" creationId="{D700BF5A-9050-4FA8-ABED-47C8C1A96256}"/>
          </ac:spMkLst>
        </pc:spChg>
        <pc:spChg chg="mod">
          <ac:chgData name="Fontanella Paola" userId="0b356105-3a18-4a2d-b1e9-e209ba110bbe" providerId="ADAL" clId="{F3AAA1AD-DFAA-4FC5-AF4B-B60B2B1B73C0}" dt="2020-10-09T11:37:27.262" v="3397" actId="208"/>
          <ac:spMkLst>
            <pc:docMk/>
            <pc:sldMk cId="0" sldId="451"/>
            <ac:spMk id="8" creationId="{3EAB639C-0416-4105-B818-B63C8F8C6028}"/>
          </ac:spMkLst>
        </pc:spChg>
        <pc:spChg chg="mod">
          <ac:chgData name="Fontanella Paola" userId="0b356105-3a18-4a2d-b1e9-e209ba110bbe" providerId="ADAL" clId="{F3AAA1AD-DFAA-4FC5-AF4B-B60B2B1B73C0}" dt="2020-10-09T09:50:05.982" v="3265" actId="1076"/>
          <ac:spMkLst>
            <pc:docMk/>
            <pc:sldMk cId="0" sldId="451"/>
            <ac:spMk id="9" creationId="{3CCED003-B69A-487F-ACA9-92477D86AA41}"/>
          </ac:spMkLst>
        </pc:spChg>
        <pc:spChg chg="mod">
          <ac:chgData name="Fontanella Paola" userId="0b356105-3a18-4a2d-b1e9-e209ba110bbe" providerId="ADAL" clId="{F3AAA1AD-DFAA-4FC5-AF4B-B60B2B1B73C0}" dt="2020-10-09T09:51:20.333" v="3269" actId="1076"/>
          <ac:spMkLst>
            <pc:docMk/>
            <pc:sldMk cId="0" sldId="451"/>
            <ac:spMk id="11" creationId="{C8DAB960-0E0F-47B0-A5C9-9E95C5367EF0}"/>
          </ac:spMkLst>
        </pc:spChg>
        <pc:spChg chg="mod">
          <ac:chgData name="Fontanella Paola" userId="0b356105-3a18-4a2d-b1e9-e209ba110bbe" providerId="ADAL" clId="{F3AAA1AD-DFAA-4FC5-AF4B-B60B2B1B73C0}" dt="2020-10-09T11:47:23.994" v="3447" actId="1076"/>
          <ac:spMkLst>
            <pc:docMk/>
            <pc:sldMk cId="0" sldId="451"/>
            <ac:spMk id="4100" creationId="{F7BAF48E-4116-45BC-AAB6-37E289D9EE8E}"/>
          </ac:spMkLst>
        </pc:spChg>
        <pc:picChg chg="mod">
          <ac:chgData name="Fontanella Paola" userId="0b356105-3a18-4a2d-b1e9-e209ba110bbe" providerId="ADAL" clId="{F3AAA1AD-DFAA-4FC5-AF4B-B60B2B1B73C0}" dt="2020-10-09T09:50:02.542" v="3264" actId="1076"/>
          <ac:picMkLst>
            <pc:docMk/>
            <pc:sldMk cId="0" sldId="451"/>
            <ac:picMk id="4102" creationId="{CA8CD7E1-D69E-4065-9566-A28F6B1EED87}"/>
          </ac:picMkLst>
        </pc:picChg>
        <pc:picChg chg="mod">
          <ac:chgData name="Fontanella Paola" userId="0b356105-3a18-4a2d-b1e9-e209ba110bbe" providerId="ADAL" clId="{F3AAA1AD-DFAA-4FC5-AF4B-B60B2B1B73C0}" dt="2020-10-09T09:50:08.636" v="3266" actId="1076"/>
          <ac:picMkLst>
            <pc:docMk/>
            <pc:sldMk cId="0" sldId="451"/>
            <ac:picMk id="4103" creationId="{080B8183-62C2-4661-BA1D-C1EA428CC93B}"/>
          </ac:picMkLst>
        </pc:picChg>
        <pc:picChg chg="mod">
          <ac:chgData name="Fontanella Paola" userId="0b356105-3a18-4a2d-b1e9-e209ba110bbe" providerId="ADAL" clId="{F3AAA1AD-DFAA-4FC5-AF4B-B60B2B1B73C0}" dt="2020-10-09T09:51:15.749" v="3268" actId="1076"/>
          <ac:picMkLst>
            <pc:docMk/>
            <pc:sldMk cId="0" sldId="451"/>
            <ac:picMk id="4106" creationId="{ABA3AD60-BDBE-412D-A0F5-D0D25183C312}"/>
          </ac:picMkLst>
        </pc:picChg>
        <pc:picChg chg="del mod">
          <ac:chgData name="Fontanella Paola" userId="0b356105-3a18-4a2d-b1e9-e209ba110bbe" providerId="ADAL" clId="{F3AAA1AD-DFAA-4FC5-AF4B-B60B2B1B73C0}" dt="2020-10-09T11:49:50.217" v="3579"/>
          <ac:picMkLst>
            <pc:docMk/>
            <pc:sldMk cId="0" sldId="451"/>
            <ac:picMk id="4107" creationId="{5E2D282E-5816-4D16-ACA4-36C0C962A3BE}"/>
          </ac:picMkLst>
        </pc:picChg>
      </pc:sldChg>
      <pc:sldChg chg="modSp add">
        <pc:chgData name="Fontanella Paola" userId="0b356105-3a18-4a2d-b1e9-e209ba110bbe" providerId="ADAL" clId="{F3AAA1AD-DFAA-4FC5-AF4B-B60B2B1B73C0}" dt="2020-10-09T11:47:48.283" v="3454" actId="1076"/>
        <pc:sldMkLst>
          <pc:docMk/>
          <pc:sldMk cId="0" sldId="454"/>
        </pc:sldMkLst>
        <pc:spChg chg="mod">
          <ac:chgData name="Fontanella Paola" userId="0b356105-3a18-4a2d-b1e9-e209ba110bbe" providerId="ADAL" clId="{F3AAA1AD-DFAA-4FC5-AF4B-B60B2B1B73C0}" dt="2020-10-09T11:34:49.747" v="3333" actId="12"/>
          <ac:spMkLst>
            <pc:docMk/>
            <pc:sldMk cId="0" sldId="454"/>
            <ac:spMk id="3" creationId="{CC5C37C7-F6BF-4868-AD96-C591E38D1681}"/>
          </ac:spMkLst>
        </pc:spChg>
        <pc:spChg chg="mod">
          <ac:chgData name="Fontanella Paola" userId="0b356105-3a18-4a2d-b1e9-e209ba110bbe" providerId="ADAL" clId="{F3AAA1AD-DFAA-4FC5-AF4B-B60B2B1B73C0}" dt="2020-10-09T11:47:48.283" v="3454" actId="1076"/>
          <ac:spMkLst>
            <pc:docMk/>
            <pc:sldMk cId="0" sldId="454"/>
            <ac:spMk id="5124" creationId="{ABD26CF7-A378-4F1E-AA12-F115108293B9}"/>
          </ac:spMkLst>
        </pc:spChg>
        <pc:spChg chg="mod">
          <ac:chgData name="Fontanella Paola" userId="0b356105-3a18-4a2d-b1e9-e209ba110bbe" providerId="ADAL" clId="{F3AAA1AD-DFAA-4FC5-AF4B-B60B2B1B73C0}" dt="2020-10-09T11:34:58.530" v="3334" actId="1076"/>
          <ac:spMkLst>
            <pc:docMk/>
            <pc:sldMk cId="0" sldId="454"/>
            <ac:spMk id="5126" creationId="{93CD2872-0280-41E5-9EA6-219ADA430AFC}"/>
          </ac:spMkLst>
        </pc:spChg>
      </pc:sldChg>
      <pc:sldChg chg="addSp delSp modSp add mod ord setBg">
        <pc:chgData name="Fontanella Paola" userId="0b356105-3a18-4a2d-b1e9-e209ba110bbe" providerId="ADAL" clId="{F3AAA1AD-DFAA-4FC5-AF4B-B60B2B1B73C0}" dt="2020-10-09T11:57:36.900" v="3648" actId="688"/>
        <pc:sldMkLst>
          <pc:docMk/>
          <pc:sldMk cId="581400605" sldId="455"/>
        </pc:sldMkLst>
        <pc:spChg chg="del">
          <ac:chgData name="Fontanella Paola" userId="0b356105-3a18-4a2d-b1e9-e209ba110bbe" providerId="ADAL" clId="{F3AAA1AD-DFAA-4FC5-AF4B-B60B2B1B73C0}" dt="2020-10-09T11:47:17.006" v="3445"/>
          <ac:spMkLst>
            <pc:docMk/>
            <pc:sldMk cId="581400605" sldId="455"/>
            <ac:spMk id="2" creationId="{BB158DC5-DADD-4698-95BB-DA3D34C6C6A1}"/>
          </ac:spMkLst>
        </pc:spChg>
        <pc:spChg chg="del">
          <ac:chgData name="Fontanella Paola" userId="0b356105-3a18-4a2d-b1e9-e209ba110bbe" providerId="ADAL" clId="{F3AAA1AD-DFAA-4FC5-AF4B-B60B2B1B73C0}" dt="2020-10-09T11:47:17.006" v="3445"/>
          <ac:spMkLst>
            <pc:docMk/>
            <pc:sldMk cId="581400605" sldId="455"/>
            <ac:spMk id="3" creationId="{1AEAF63E-505E-4220-A70E-FE9964FE026C}"/>
          </ac:spMkLst>
        </pc:spChg>
        <pc:spChg chg="mod ord">
          <ac:chgData name="Fontanella Paola" userId="0b356105-3a18-4a2d-b1e9-e209ba110bbe" providerId="ADAL" clId="{F3AAA1AD-DFAA-4FC5-AF4B-B60B2B1B73C0}" dt="2020-10-09T11:50:43.162" v="3603" actId="26606"/>
          <ac:spMkLst>
            <pc:docMk/>
            <pc:sldMk cId="581400605" sldId="455"/>
            <ac:spMk id="4" creationId="{23F79BAC-4D48-4E5D-8619-58BA8A0FD6AD}"/>
          </ac:spMkLst>
        </pc:spChg>
        <pc:spChg chg="add del">
          <ac:chgData name="Fontanella Paola" userId="0b356105-3a18-4a2d-b1e9-e209ba110bbe" providerId="ADAL" clId="{F3AAA1AD-DFAA-4FC5-AF4B-B60B2B1B73C0}" dt="2020-10-09T11:49:41.519" v="3577" actId="478"/>
          <ac:spMkLst>
            <pc:docMk/>
            <pc:sldMk cId="581400605" sldId="455"/>
            <ac:spMk id="5" creationId="{161A29B9-15C4-4676-B87A-05E48C6D04AF}"/>
          </ac:spMkLst>
        </pc:spChg>
        <pc:spChg chg="add mod">
          <ac:chgData name="Fontanella Paola" userId="0b356105-3a18-4a2d-b1e9-e209ba110bbe" providerId="ADAL" clId="{F3AAA1AD-DFAA-4FC5-AF4B-B60B2B1B73C0}" dt="2020-10-09T11:51:00.316" v="3607" actId="113"/>
          <ac:spMkLst>
            <pc:docMk/>
            <pc:sldMk cId="581400605" sldId="455"/>
            <ac:spMk id="6" creationId="{2B107DFD-CB42-4EC0-94E2-086B6B17FC2A}"/>
          </ac:spMkLst>
        </pc:spChg>
        <pc:spChg chg="add mod ord">
          <ac:chgData name="Fontanella Paola" userId="0b356105-3a18-4a2d-b1e9-e209ba110bbe" providerId="ADAL" clId="{F3AAA1AD-DFAA-4FC5-AF4B-B60B2B1B73C0}" dt="2020-10-09T11:57:36.900" v="3648" actId="688"/>
          <ac:spMkLst>
            <pc:docMk/>
            <pc:sldMk cId="581400605" sldId="455"/>
            <ac:spMk id="9" creationId="{6A71C89F-1A30-48A0-B7AF-22E11F7BA31C}"/>
          </ac:spMkLst>
        </pc:spChg>
        <pc:spChg chg="add del">
          <ac:chgData name="Fontanella Paola" userId="0b356105-3a18-4a2d-b1e9-e209ba110bbe" providerId="ADAL" clId="{F3AAA1AD-DFAA-4FC5-AF4B-B60B2B1B73C0}" dt="2020-10-09T11:50:43.162" v="3603" actId="26606"/>
          <ac:spMkLst>
            <pc:docMk/>
            <pc:sldMk cId="581400605" sldId="455"/>
            <ac:spMk id="12" creationId="{62542EEC-4F7C-4AE2-933E-EAC8EB3FA378}"/>
          </ac:spMkLst>
        </pc:spChg>
        <pc:spChg chg="add del">
          <ac:chgData name="Fontanella Paola" userId="0b356105-3a18-4a2d-b1e9-e209ba110bbe" providerId="ADAL" clId="{F3AAA1AD-DFAA-4FC5-AF4B-B60B2B1B73C0}" dt="2020-10-09T11:50:43.162" v="3603" actId="26606"/>
          <ac:spMkLst>
            <pc:docMk/>
            <pc:sldMk cId="581400605" sldId="455"/>
            <ac:spMk id="14" creationId="{B81933D1-5615-42C7-9C0B-4EB7105CCE2D}"/>
          </ac:spMkLst>
        </pc:spChg>
        <pc:spChg chg="add del">
          <ac:chgData name="Fontanella Paola" userId="0b356105-3a18-4a2d-b1e9-e209ba110bbe" providerId="ADAL" clId="{F3AAA1AD-DFAA-4FC5-AF4B-B60B2B1B73C0}" dt="2020-10-09T11:50:43.162" v="3603" actId="26606"/>
          <ac:spMkLst>
            <pc:docMk/>
            <pc:sldMk cId="581400605" sldId="455"/>
            <ac:spMk id="16" creationId="{19C9EAEA-39D0-4B0E-A0EB-51E7B26740B1}"/>
          </ac:spMkLst>
        </pc:spChg>
        <pc:grpChg chg="add del">
          <ac:chgData name="Fontanella Paola" userId="0b356105-3a18-4a2d-b1e9-e209ba110bbe" providerId="ADAL" clId="{F3AAA1AD-DFAA-4FC5-AF4B-B60B2B1B73C0}" dt="2020-10-09T11:50:43.162" v="3603" actId="26606"/>
          <ac:grpSpMkLst>
            <pc:docMk/>
            <pc:sldMk cId="581400605" sldId="455"/>
            <ac:grpSpMk id="18" creationId="{032D8612-31EB-44CF-A1D0-14FD4C705424}"/>
          </ac:grpSpMkLst>
        </pc:grpChg>
        <pc:graphicFrameChg chg="add del mod">
          <ac:chgData name="Fontanella Paola" userId="0b356105-3a18-4a2d-b1e9-e209ba110bbe" providerId="ADAL" clId="{F3AAA1AD-DFAA-4FC5-AF4B-B60B2B1B73C0}" dt="2020-10-09T11:54:34.580" v="3636" actId="478"/>
          <ac:graphicFrameMkLst>
            <pc:docMk/>
            <pc:sldMk cId="581400605" sldId="455"/>
            <ac:graphicFrameMk id="8" creationId="{30E4A7CC-8951-4808-803A-26FB82B3B576}"/>
          </ac:graphicFrameMkLst>
        </pc:graphicFrameChg>
        <pc:picChg chg="add del mod">
          <ac:chgData name="Fontanella Paola" userId="0b356105-3a18-4a2d-b1e9-e209ba110bbe" providerId="ADAL" clId="{F3AAA1AD-DFAA-4FC5-AF4B-B60B2B1B73C0}" dt="2020-10-09T11:51:13.312" v="3610"/>
          <ac:picMkLst>
            <pc:docMk/>
            <pc:sldMk cId="581400605" sldId="455"/>
            <ac:picMk id="7" creationId="{C5C4C455-4714-49E7-8BFB-77D9CC659B5C}"/>
          </ac:picMkLst>
        </pc:picChg>
        <pc:picChg chg="add del">
          <ac:chgData name="Fontanella Paola" userId="0b356105-3a18-4a2d-b1e9-e209ba110bbe" providerId="ADAL" clId="{F3AAA1AD-DFAA-4FC5-AF4B-B60B2B1B73C0}" dt="2020-10-09T11:52:09.120" v="3612" actId="12084"/>
          <ac:picMkLst>
            <pc:docMk/>
            <pc:sldMk cId="581400605" sldId="455"/>
            <ac:picMk id="15" creationId="{E3628DE1-5E21-4BD7-B580-07164847AC13}"/>
          </ac:picMkLst>
        </pc:picChg>
        <pc:picChg chg="add mod">
          <ac:chgData name="Fontanella Paola" userId="0b356105-3a18-4a2d-b1e9-e209ba110bbe" providerId="ADAL" clId="{F3AAA1AD-DFAA-4FC5-AF4B-B60B2B1B73C0}" dt="2020-10-09T11:57:01.835" v="3642" actId="1076"/>
          <ac:picMkLst>
            <pc:docMk/>
            <pc:sldMk cId="581400605" sldId="455"/>
            <ac:picMk id="17" creationId="{62A726D9-B157-40C4-AFD7-6D0FB8122777}"/>
          </ac:picMkLst>
        </pc:picChg>
      </pc:sldChg>
    </pc:docChg>
  </pc:docChgLst>
  <pc:docChgLst>
    <pc:chgData name="francesca.bussola" userId="S::francesca.bussola_provincia.tn.it#ext#@scientificnet.onmicrosoft.com::b77e971a-0d25-4c19-aadf-8c7626e2b376" providerId="AD" clId="Web-{58C3A21D-4A8D-4D47-B043-01544C86CCB2}"/>
    <pc:docChg chg="modSld">
      <pc:chgData name="francesca.bussola" userId="S::francesca.bussola_provincia.tn.it#ext#@scientificnet.onmicrosoft.com::b77e971a-0d25-4c19-aadf-8c7626e2b376" providerId="AD" clId="Web-{58C3A21D-4A8D-4D47-B043-01544C86CCB2}" dt="2020-10-08T20:05:42.205" v="158" actId="1076"/>
      <pc:docMkLst>
        <pc:docMk/>
      </pc:docMkLst>
      <pc:sldChg chg="modSp">
        <pc:chgData name="francesca.bussola" userId="S::francesca.bussola_provincia.tn.it#ext#@scientificnet.onmicrosoft.com::b77e971a-0d25-4c19-aadf-8c7626e2b376" providerId="AD" clId="Web-{58C3A21D-4A8D-4D47-B043-01544C86CCB2}" dt="2020-10-08T20:03:34" v="147"/>
        <pc:sldMkLst>
          <pc:docMk/>
          <pc:sldMk cId="3760287877" sldId="310"/>
        </pc:sldMkLst>
        <pc:spChg chg="mod">
          <ac:chgData name="francesca.bussola" userId="S::francesca.bussola_provincia.tn.it#ext#@scientificnet.onmicrosoft.com::b77e971a-0d25-4c19-aadf-8c7626e2b376" providerId="AD" clId="Web-{58C3A21D-4A8D-4D47-B043-01544C86CCB2}" dt="2020-10-08T19:55:44.819" v="92" actId="1076"/>
          <ac:spMkLst>
            <pc:docMk/>
            <pc:sldMk cId="3760287877" sldId="310"/>
            <ac:spMk id="4101" creationId="{D25B15BF-CB64-4F87-B5CD-E35AFB36D370}"/>
          </ac:spMkLst>
        </pc:spChg>
        <pc:picChg chg="mod">
          <ac:chgData name="francesca.bussola" userId="S::francesca.bussola_provincia.tn.it#ext#@scientificnet.onmicrosoft.com::b77e971a-0d25-4c19-aadf-8c7626e2b376" providerId="AD" clId="Web-{58C3A21D-4A8D-4D47-B043-01544C86CCB2}" dt="2020-10-08T20:03:34" v="147"/>
          <ac:picMkLst>
            <pc:docMk/>
            <pc:sldMk cId="3760287877" sldId="310"/>
            <ac:picMk id="4098" creationId="{198ACD58-6A01-44CC-B752-0A53AC0015EE}"/>
          </ac:picMkLst>
        </pc:picChg>
      </pc:sldChg>
      <pc:sldChg chg="addSp delSp modSp">
        <pc:chgData name="francesca.bussola" userId="S::francesca.bussola_provincia.tn.it#ext#@scientificnet.onmicrosoft.com::b77e971a-0d25-4c19-aadf-8c7626e2b376" providerId="AD" clId="Web-{58C3A21D-4A8D-4D47-B043-01544C86CCB2}" dt="2020-10-08T20:01:29.044" v="122" actId="20577"/>
        <pc:sldMkLst>
          <pc:docMk/>
          <pc:sldMk cId="530747351" sldId="311"/>
        </pc:sldMkLst>
        <pc:spChg chg="mod">
          <ac:chgData name="francesca.bussola" userId="S::francesca.bussola_provincia.tn.it#ext#@scientificnet.onmicrosoft.com::b77e971a-0d25-4c19-aadf-8c7626e2b376" providerId="AD" clId="Web-{58C3A21D-4A8D-4D47-B043-01544C86CCB2}" dt="2020-10-08T20:00:58.403" v="104" actId="20577"/>
          <ac:spMkLst>
            <pc:docMk/>
            <pc:sldMk cId="530747351" sldId="311"/>
            <ac:spMk id="5124" creationId="{2DBC0066-9A69-4092-93AE-A5DD1A4A5EF3}"/>
          </ac:spMkLst>
        </pc:spChg>
        <pc:spChg chg="mod">
          <ac:chgData name="francesca.bussola" userId="S::francesca.bussola_provincia.tn.it#ext#@scientificnet.onmicrosoft.com::b77e971a-0d25-4c19-aadf-8c7626e2b376" providerId="AD" clId="Web-{58C3A21D-4A8D-4D47-B043-01544C86CCB2}" dt="2020-10-08T20:01:29.044" v="122" actId="20577"/>
          <ac:spMkLst>
            <pc:docMk/>
            <pc:sldMk cId="530747351" sldId="311"/>
            <ac:spMk id="5125" creationId="{D8FD0FAA-BBF0-4814-BB6D-D8F0DBA0185F}"/>
          </ac:spMkLst>
        </pc:spChg>
        <pc:picChg chg="mod">
          <ac:chgData name="francesca.bussola" userId="S::francesca.bussola_provincia.tn.it#ext#@scientificnet.onmicrosoft.com::b77e971a-0d25-4c19-aadf-8c7626e2b376" providerId="AD" clId="Web-{58C3A21D-4A8D-4D47-B043-01544C86CCB2}" dt="2020-10-08T19:44:11.651" v="7" actId="1076"/>
          <ac:picMkLst>
            <pc:docMk/>
            <pc:sldMk cId="530747351" sldId="311"/>
            <ac:picMk id="2" creationId="{FD760F41-ECC7-4FAA-B6F8-DFD1FB4393A4}"/>
          </ac:picMkLst>
        </pc:picChg>
        <pc:picChg chg="mod">
          <ac:chgData name="francesca.bussola" userId="S::francesca.bussola_provincia.tn.it#ext#@scientificnet.onmicrosoft.com::b77e971a-0d25-4c19-aadf-8c7626e2b376" providerId="AD" clId="Web-{58C3A21D-4A8D-4D47-B043-01544C86CCB2}" dt="2020-10-08T19:46:34.575" v="27" actId="1076"/>
          <ac:picMkLst>
            <pc:docMk/>
            <pc:sldMk cId="530747351" sldId="311"/>
            <ac:picMk id="3" creationId="{DA0468D0-6C04-45BE-9516-A270B322E514}"/>
          </ac:picMkLst>
        </pc:picChg>
        <pc:picChg chg="mod">
          <ac:chgData name="francesca.bussola" userId="S::francesca.bussola_provincia.tn.it#ext#@scientificnet.onmicrosoft.com::b77e971a-0d25-4c19-aadf-8c7626e2b376" providerId="AD" clId="Web-{58C3A21D-4A8D-4D47-B043-01544C86CCB2}" dt="2020-10-08T19:44:18.479" v="8" actId="1076"/>
          <ac:picMkLst>
            <pc:docMk/>
            <pc:sldMk cId="530747351" sldId="311"/>
            <ac:picMk id="4" creationId="{EB57B578-1977-417E-97AC-652A5746A525}"/>
          </ac:picMkLst>
        </pc:picChg>
        <pc:picChg chg="mod">
          <ac:chgData name="francesca.bussola" userId="S::francesca.bussola_provincia.tn.it#ext#@scientificnet.onmicrosoft.com::b77e971a-0d25-4c19-aadf-8c7626e2b376" providerId="AD" clId="Web-{58C3A21D-4A8D-4D47-B043-01544C86CCB2}" dt="2020-10-08T19:46:38.669" v="28" actId="1076"/>
          <ac:picMkLst>
            <pc:docMk/>
            <pc:sldMk cId="530747351" sldId="311"/>
            <ac:picMk id="5" creationId="{49487750-4A0B-4866-8F0F-BF5C6365ED51}"/>
          </ac:picMkLst>
        </pc:picChg>
        <pc:picChg chg="mod">
          <ac:chgData name="francesca.bussola" userId="S::francesca.bussola_provincia.tn.it#ext#@scientificnet.onmicrosoft.com::b77e971a-0d25-4c19-aadf-8c7626e2b376" providerId="AD" clId="Web-{58C3A21D-4A8D-4D47-B043-01544C86CCB2}" dt="2020-10-08T19:44:29.214" v="11" actId="1076"/>
          <ac:picMkLst>
            <pc:docMk/>
            <pc:sldMk cId="530747351" sldId="311"/>
            <ac:picMk id="6" creationId="{6F91F5B9-6EF4-4432-8A7B-7027D3E3D3F1}"/>
          </ac:picMkLst>
        </pc:picChg>
        <pc:picChg chg="add mod modCrop">
          <ac:chgData name="francesca.bussola" userId="S::francesca.bussola_provincia.tn.it#ext#@scientificnet.onmicrosoft.com::b77e971a-0d25-4c19-aadf-8c7626e2b376" providerId="AD" clId="Web-{58C3A21D-4A8D-4D47-B043-01544C86CCB2}" dt="2020-10-08T19:50:05.266" v="64" actId="1076"/>
          <ac:picMkLst>
            <pc:docMk/>
            <pc:sldMk cId="530747351" sldId="311"/>
            <ac:picMk id="7" creationId="{FEAEFF27-EE21-4422-98C9-982B928924B5}"/>
          </ac:picMkLst>
        </pc:picChg>
        <pc:picChg chg="add del mod">
          <ac:chgData name="francesca.bussola" userId="S::francesca.bussola_provincia.tn.it#ext#@scientificnet.onmicrosoft.com::b77e971a-0d25-4c19-aadf-8c7626e2b376" providerId="AD" clId="Web-{58C3A21D-4A8D-4D47-B043-01544C86CCB2}" dt="2020-10-08T19:48:56.375" v="50"/>
          <ac:picMkLst>
            <pc:docMk/>
            <pc:sldMk cId="530747351" sldId="311"/>
            <ac:picMk id="8" creationId="{81180840-6C4B-4F30-8789-99B73E780330}"/>
          </ac:picMkLst>
        </pc:picChg>
        <pc:picChg chg="add del mod">
          <ac:chgData name="francesca.bussola" userId="S::francesca.bussola_provincia.tn.it#ext#@scientificnet.onmicrosoft.com::b77e971a-0d25-4c19-aadf-8c7626e2b376" providerId="AD" clId="Web-{58C3A21D-4A8D-4D47-B043-01544C86CCB2}" dt="2020-10-08T19:48:26.186" v="45"/>
          <ac:picMkLst>
            <pc:docMk/>
            <pc:sldMk cId="530747351" sldId="311"/>
            <ac:picMk id="9" creationId="{9668C1F0-B689-4DCA-907C-A768D146FCE9}"/>
          </ac:picMkLst>
        </pc:picChg>
        <pc:picChg chg="add del mod">
          <ac:chgData name="francesca.bussola" userId="S::francesca.bussola_provincia.tn.it#ext#@scientificnet.onmicrosoft.com::b77e971a-0d25-4c19-aadf-8c7626e2b376" providerId="AD" clId="Web-{58C3A21D-4A8D-4D47-B043-01544C86CCB2}" dt="2020-10-08T19:48:38.390" v="47"/>
          <ac:picMkLst>
            <pc:docMk/>
            <pc:sldMk cId="530747351" sldId="311"/>
            <ac:picMk id="10" creationId="{26E88CF2-3BF8-48AD-B9DC-1ECAC0593B0C}"/>
          </ac:picMkLst>
        </pc:picChg>
        <pc:picChg chg="add mod">
          <ac:chgData name="francesca.bussola" userId="S::francesca.bussola_provincia.tn.it#ext#@scientificnet.onmicrosoft.com::b77e971a-0d25-4c19-aadf-8c7626e2b376" providerId="AD" clId="Web-{58C3A21D-4A8D-4D47-B043-01544C86CCB2}" dt="2020-10-08T19:48:53.812" v="49" actId="1076"/>
          <ac:picMkLst>
            <pc:docMk/>
            <pc:sldMk cId="530747351" sldId="311"/>
            <ac:picMk id="11" creationId="{1A43D317-5C1C-4496-B8D8-812EDB38F277}"/>
          </ac:picMkLst>
        </pc:picChg>
        <pc:picChg chg="add mod">
          <ac:chgData name="francesca.bussola" userId="S::francesca.bussola_provincia.tn.it#ext#@scientificnet.onmicrosoft.com::b77e971a-0d25-4c19-aadf-8c7626e2b376" providerId="AD" clId="Web-{58C3A21D-4A8D-4D47-B043-01544C86CCB2}" dt="2020-10-08T19:49:16.844" v="54" actId="1076"/>
          <ac:picMkLst>
            <pc:docMk/>
            <pc:sldMk cId="530747351" sldId="311"/>
            <ac:picMk id="12" creationId="{1D2A0D57-F320-431E-B803-5610B9683878}"/>
          </ac:picMkLst>
        </pc:picChg>
        <pc:picChg chg="add mod">
          <ac:chgData name="francesca.bussola" userId="S::francesca.bussola_provincia.tn.it#ext#@scientificnet.onmicrosoft.com::b77e971a-0d25-4c19-aadf-8c7626e2b376" providerId="AD" clId="Web-{58C3A21D-4A8D-4D47-B043-01544C86CCB2}" dt="2020-10-08T19:49:27.266" v="56" actId="1076"/>
          <ac:picMkLst>
            <pc:docMk/>
            <pc:sldMk cId="530747351" sldId="311"/>
            <ac:picMk id="13" creationId="{9ECC0B28-B08E-47F1-9049-A929FE51BB11}"/>
          </ac:picMkLst>
        </pc:picChg>
        <pc:picChg chg="add mod">
          <ac:chgData name="francesca.bussola" userId="S::francesca.bussola_provincia.tn.it#ext#@scientificnet.onmicrosoft.com::b77e971a-0d25-4c19-aadf-8c7626e2b376" providerId="AD" clId="Web-{58C3A21D-4A8D-4D47-B043-01544C86CCB2}" dt="2020-10-08T19:49:46.907" v="60" actId="1076"/>
          <ac:picMkLst>
            <pc:docMk/>
            <pc:sldMk cId="530747351" sldId="311"/>
            <ac:picMk id="14" creationId="{6720DB6E-0447-412E-90DA-EBC1BB5FC434}"/>
          </ac:picMkLst>
        </pc:picChg>
        <pc:picChg chg="add del mod">
          <ac:chgData name="francesca.bussola" userId="S::francesca.bussola_provincia.tn.it#ext#@scientificnet.onmicrosoft.com::b77e971a-0d25-4c19-aadf-8c7626e2b376" providerId="AD" clId="Web-{58C3A21D-4A8D-4D47-B043-01544C86CCB2}" dt="2020-10-08T19:50:12.891" v="67"/>
          <ac:picMkLst>
            <pc:docMk/>
            <pc:sldMk cId="530747351" sldId="311"/>
            <ac:picMk id="15" creationId="{D34C24B0-5B05-408B-8DF0-5D5D1B7DE977}"/>
          </ac:picMkLst>
        </pc:picChg>
        <pc:picChg chg="add mod">
          <ac:chgData name="francesca.bussola" userId="S::francesca.bussola_provincia.tn.it#ext#@scientificnet.onmicrosoft.com::b77e971a-0d25-4c19-aadf-8c7626e2b376" providerId="AD" clId="Web-{58C3A21D-4A8D-4D47-B043-01544C86CCB2}" dt="2020-10-08T19:50:26.329" v="71" actId="1076"/>
          <ac:picMkLst>
            <pc:docMk/>
            <pc:sldMk cId="530747351" sldId="311"/>
            <ac:picMk id="16" creationId="{7C81A920-11F5-4732-AAD3-3D426FE831D3}"/>
          </ac:picMkLst>
        </pc:picChg>
      </pc:sldChg>
      <pc:sldChg chg="addSp delSp modSp">
        <pc:chgData name="francesca.bussola" userId="S::francesca.bussola_provincia.tn.it#ext#@scientificnet.onmicrosoft.com::b77e971a-0d25-4c19-aadf-8c7626e2b376" providerId="AD" clId="Web-{58C3A21D-4A8D-4D47-B043-01544C86CCB2}" dt="2020-10-08T20:05:42.205" v="158" actId="1076"/>
        <pc:sldMkLst>
          <pc:docMk/>
          <pc:sldMk cId="2797237900" sldId="312"/>
        </pc:sldMkLst>
        <pc:spChg chg="mod">
          <ac:chgData name="francesca.bussola" userId="S::francesca.bussola_provincia.tn.it#ext#@scientificnet.onmicrosoft.com::b77e971a-0d25-4c19-aadf-8c7626e2b376" providerId="AD" clId="Web-{58C3A21D-4A8D-4D47-B043-01544C86CCB2}" dt="2020-10-08T20:01:44.841" v="125"/>
          <ac:spMkLst>
            <pc:docMk/>
            <pc:sldMk cId="2797237900" sldId="312"/>
            <ac:spMk id="6160" creationId="{302145CB-93DF-430B-B32D-7FB20F233924}"/>
          </ac:spMkLst>
        </pc:spChg>
        <pc:spChg chg="mod">
          <ac:chgData name="francesca.bussola" userId="S::francesca.bussola_provincia.tn.it#ext#@scientificnet.onmicrosoft.com::b77e971a-0d25-4c19-aadf-8c7626e2b376" providerId="AD" clId="Web-{58C3A21D-4A8D-4D47-B043-01544C86CCB2}" dt="2020-10-08T20:02:03.701" v="126" actId="20577"/>
          <ac:spMkLst>
            <pc:docMk/>
            <pc:sldMk cId="2797237900" sldId="312"/>
            <ac:spMk id="6161" creationId="{9ECFB12F-825E-47DA-A501-439601F49D10}"/>
          </ac:spMkLst>
        </pc:spChg>
        <pc:spChg chg="mod">
          <ac:chgData name="francesca.bussola" userId="S::francesca.bussola_provincia.tn.it#ext#@scientificnet.onmicrosoft.com::b77e971a-0d25-4c19-aadf-8c7626e2b376" providerId="AD" clId="Web-{58C3A21D-4A8D-4D47-B043-01544C86CCB2}" dt="2020-10-08T20:02:44.374" v="143" actId="20577"/>
          <ac:spMkLst>
            <pc:docMk/>
            <pc:sldMk cId="2797237900" sldId="312"/>
            <ac:spMk id="6162" creationId="{BAE9210E-856C-49C3-9BFF-3EC54BEA07D0}"/>
          </ac:spMkLst>
        </pc:spChg>
        <pc:spChg chg="mod">
          <ac:chgData name="francesca.bussola" userId="S::francesca.bussola_provincia.tn.it#ext#@scientificnet.onmicrosoft.com::b77e971a-0d25-4c19-aadf-8c7626e2b376" providerId="AD" clId="Web-{58C3A21D-4A8D-4D47-B043-01544C86CCB2}" dt="2020-10-08T20:02:18.779" v="133" actId="20577"/>
          <ac:spMkLst>
            <pc:docMk/>
            <pc:sldMk cId="2797237900" sldId="312"/>
            <ac:spMk id="6164" creationId="{643C4713-9ED9-4A76-AC53-BB29B8C4B441}"/>
          </ac:spMkLst>
        </pc:spChg>
        <pc:spChg chg="mod">
          <ac:chgData name="francesca.bussola" userId="S::francesca.bussola_provincia.tn.it#ext#@scientificnet.onmicrosoft.com::b77e971a-0d25-4c19-aadf-8c7626e2b376" providerId="AD" clId="Web-{58C3A21D-4A8D-4D47-B043-01544C86CCB2}" dt="2020-10-08T20:02:38.952" v="140" actId="20577"/>
          <ac:spMkLst>
            <pc:docMk/>
            <pc:sldMk cId="2797237900" sldId="312"/>
            <ac:spMk id="6169" creationId="{D4F120E9-9DBE-484B-90E2-6BED68000A72}"/>
          </ac:spMkLst>
        </pc:spChg>
        <pc:picChg chg="add mod">
          <ac:chgData name="francesca.bussola" userId="S::francesca.bussola_provincia.tn.it#ext#@scientificnet.onmicrosoft.com::b77e971a-0d25-4c19-aadf-8c7626e2b376" providerId="AD" clId="Web-{58C3A21D-4A8D-4D47-B043-01544C86CCB2}" dt="2020-10-08T20:05:42.205" v="158" actId="1076"/>
          <ac:picMkLst>
            <pc:docMk/>
            <pc:sldMk cId="2797237900" sldId="312"/>
            <ac:picMk id="2" creationId="{9136668D-E11F-406E-A75A-2070DF3E40FB}"/>
          </ac:picMkLst>
        </pc:picChg>
        <pc:picChg chg="mod">
          <ac:chgData name="francesca.bussola" userId="S::francesca.bussola_provincia.tn.it#ext#@scientificnet.onmicrosoft.com::b77e971a-0d25-4c19-aadf-8c7626e2b376" providerId="AD" clId="Web-{58C3A21D-4A8D-4D47-B043-01544C86CCB2}" dt="2020-10-08T20:04:27.141" v="150"/>
          <ac:picMkLst>
            <pc:docMk/>
            <pc:sldMk cId="2797237900" sldId="312"/>
            <ac:picMk id="3" creationId="{E1DB04BF-0A13-4475-9F99-813BA85E173F}"/>
          </ac:picMkLst>
        </pc:picChg>
        <pc:picChg chg="mod">
          <ac:chgData name="francesca.bussola" userId="S::francesca.bussola_provincia.tn.it#ext#@scientificnet.onmicrosoft.com::b77e971a-0d25-4c19-aadf-8c7626e2b376" providerId="AD" clId="Web-{58C3A21D-4A8D-4D47-B043-01544C86CCB2}" dt="2020-10-08T20:04:30.766" v="151"/>
          <ac:picMkLst>
            <pc:docMk/>
            <pc:sldMk cId="2797237900" sldId="312"/>
            <ac:picMk id="4" creationId="{84C6DF1D-DC73-41CF-A110-8A299DA2046E}"/>
          </ac:picMkLst>
        </pc:picChg>
        <pc:picChg chg="del">
          <ac:chgData name="francesca.bussola" userId="S::francesca.bussola_provincia.tn.it#ext#@scientificnet.onmicrosoft.com::b77e971a-0d25-4c19-aadf-8c7626e2b376" providerId="AD" clId="Web-{58C3A21D-4A8D-4D47-B043-01544C86CCB2}" dt="2020-10-08T20:05:26.002" v="153"/>
          <ac:picMkLst>
            <pc:docMk/>
            <pc:sldMk cId="2797237900" sldId="312"/>
            <ac:picMk id="6177" creationId="{D066D661-9C8D-4D5D-A39D-A1C4F1C5B297}"/>
          </ac:picMkLst>
        </pc:picChg>
      </pc:sldChg>
    </pc:docChg>
  </pc:docChgLst>
  <pc:docChgLst>
    <pc:chgData name="francesca.bussola" userId="S::francesca.bussola_provincia.tn.it#ext#@scientificnet.onmicrosoft.com::b77e971a-0d25-4c19-aadf-8c7626e2b376" providerId="AD" clId="Web-{4FA3D76F-71EE-4174-B85C-F42881609371}"/>
    <pc:docChg chg="modSld">
      <pc:chgData name="francesca.bussola" userId="S::francesca.bussola_provincia.tn.it#ext#@scientificnet.onmicrosoft.com::b77e971a-0d25-4c19-aadf-8c7626e2b376" providerId="AD" clId="Web-{4FA3D76F-71EE-4174-B85C-F42881609371}" dt="2020-10-08T19:41:52.544" v="31" actId="1076"/>
      <pc:docMkLst>
        <pc:docMk/>
      </pc:docMkLst>
      <pc:sldChg chg="addSp modSp">
        <pc:chgData name="francesca.bussola" userId="S::francesca.bussola_provincia.tn.it#ext#@scientificnet.onmicrosoft.com::b77e971a-0d25-4c19-aadf-8c7626e2b376" providerId="AD" clId="Web-{4FA3D76F-71EE-4174-B85C-F42881609371}" dt="2020-10-08T19:41:52.544" v="31" actId="1076"/>
        <pc:sldMkLst>
          <pc:docMk/>
          <pc:sldMk cId="530747351" sldId="311"/>
        </pc:sldMkLst>
        <pc:picChg chg="mod">
          <ac:chgData name="francesca.bussola" userId="S::francesca.bussola_provincia.tn.it#ext#@scientificnet.onmicrosoft.com::b77e971a-0d25-4c19-aadf-8c7626e2b376" providerId="AD" clId="Web-{4FA3D76F-71EE-4174-B85C-F42881609371}" dt="2020-10-08T19:38:33.009" v="15" actId="1076"/>
          <ac:picMkLst>
            <pc:docMk/>
            <pc:sldMk cId="530747351" sldId="311"/>
            <ac:picMk id="2" creationId="{FD760F41-ECC7-4FAA-B6F8-DFD1FB4393A4}"/>
          </ac:picMkLst>
        </pc:picChg>
        <pc:picChg chg="mod modCrop">
          <ac:chgData name="francesca.bussola" userId="S::francesca.bussola_provincia.tn.it#ext#@scientificnet.onmicrosoft.com::b77e971a-0d25-4c19-aadf-8c7626e2b376" providerId="AD" clId="Web-{4FA3D76F-71EE-4174-B85C-F42881609371}" dt="2020-10-08T19:40:45.621" v="26" actId="1076"/>
          <ac:picMkLst>
            <pc:docMk/>
            <pc:sldMk cId="530747351" sldId="311"/>
            <ac:picMk id="3" creationId="{DA0468D0-6C04-45BE-9516-A270B322E514}"/>
          </ac:picMkLst>
        </pc:picChg>
        <pc:picChg chg="mod modCrop">
          <ac:chgData name="francesca.bussola" userId="S::francesca.bussola_provincia.tn.it#ext#@scientificnet.onmicrosoft.com::b77e971a-0d25-4c19-aadf-8c7626e2b376" providerId="AD" clId="Web-{4FA3D76F-71EE-4174-B85C-F42881609371}" dt="2020-10-08T19:41:43.747" v="30" actId="1076"/>
          <ac:picMkLst>
            <pc:docMk/>
            <pc:sldMk cId="530747351" sldId="311"/>
            <ac:picMk id="4" creationId="{EB57B578-1977-417E-97AC-652A5746A525}"/>
          </ac:picMkLst>
        </pc:picChg>
        <pc:picChg chg="mod modCrop">
          <ac:chgData name="francesca.bussola" userId="S::francesca.bussola_provincia.tn.it#ext#@scientificnet.onmicrosoft.com::b77e971a-0d25-4c19-aadf-8c7626e2b376" providerId="AD" clId="Web-{4FA3D76F-71EE-4174-B85C-F42881609371}" dt="2020-10-08T19:41:52.544" v="31" actId="1076"/>
          <ac:picMkLst>
            <pc:docMk/>
            <pc:sldMk cId="530747351" sldId="311"/>
            <ac:picMk id="5" creationId="{49487750-4A0B-4866-8F0F-BF5C6365ED51}"/>
          </ac:picMkLst>
        </pc:picChg>
        <pc:picChg chg="add mod modCrop">
          <ac:chgData name="francesca.bussola" userId="S::francesca.bussola_provincia.tn.it#ext#@scientificnet.onmicrosoft.com::b77e971a-0d25-4c19-aadf-8c7626e2b376" providerId="AD" clId="Web-{4FA3D76F-71EE-4174-B85C-F42881609371}" dt="2020-10-08T19:36:23.709" v="7" actId="1076"/>
          <ac:picMkLst>
            <pc:docMk/>
            <pc:sldMk cId="530747351" sldId="311"/>
            <ac:picMk id="6" creationId="{6F91F5B9-6EF4-4432-8A7B-7027D3E3D3F1}"/>
          </ac:picMkLst>
        </pc:picChg>
      </pc:sldChg>
    </pc:docChg>
  </pc:docChgLst>
  <pc:docChgLst>
    <pc:chgData name="francesca.bussola" userId="S::francesca.bussola_provincia.tn.it#ext#@scientificnet.onmicrosoft.com::b77e971a-0d25-4c19-aadf-8c7626e2b376" providerId="AD" clId="Web-{D5B0630A-CF5A-420A-B152-1F4FCBFAA415}"/>
    <pc:docChg chg="modSld">
      <pc:chgData name="francesca.bussola" userId="S::francesca.bussola_provincia.tn.it#ext#@scientificnet.onmicrosoft.com::b77e971a-0d25-4c19-aadf-8c7626e2b376" providerId="AD" clId="Web-{D5B0630A-CF5A-420A-B152-1F4FCBFAA415}" dt="2020-10-08T19:33:02.725" v="3" actId="1076"/>
      <pc:docMkLst>
        <pc:docMk/>
      </pc:docMkLst>
      <pc:sldChg chg="addSp modSp">
        <pc:chgData name="francesca.bussola" userId="S::francesca.bussola_provincia.tn.it#ext#@scientificnet.onmicrosoft.com::b77e971a-0d25-4c19-aadf-8c7626e2b376" providerId="AD" clId="Web-{D5B0630A-CF5A-420A-B152-1F4FCBFAA415}" dt="2020-10-08T19:33:02.725" v="3" actId="1076"/>
        <pc:sldMkLst>
          <pc:docMk/>
          <pc:sldMk cId="530747351" sldId="311"/>
        </pc:sldMkLst>
        <pc:picChg chg="add mod">
          <ac:chgData name="francesca.bussola" userId="S::francesca.bussola_provincia.tn.it#ext#@scientificnet.onmicrosoft.com::b77e971a-0d25-4c19-aadf-8c7626e2b376" providerId="AD" clId="Web-{D5B0630A-CF5A-420A-B152-1F4FCBFAA415}" dt="2020-10-08T19:33:02.725" v="3" actId="1076"/>
          <ac:picMkLst>
            <pc:docMk/>
            <pc:sldMk cId="530747351" sldId="311"/>
            <ac:picMk id="5" creationId="{49487750-4A0B-4866-8F0F-BF5C6365ED51}"/>
          </ac:picMkLst>
        </pc:picChg>
      </pc:sldChg>
    </pc:docChg>
  </pc:docChgLst>
  <pc:docChgLst>
    <pc:chgData name="bordanicdzana" userId="S::bordanicdzana_gmail.com#ext#@scientificnet.onmicrosoft.com::cc87bf41-9bb6-4f88-9e94-1c4e124ba706" providerId="AD" clId="Web-{C638C8E6-0DEA-430B-9F7B-41457B5DADCF}"/>
    <pc:docChg chg="modSld">
      <pc:chgData name="bordanicdzana" userId="S::bordanicdzana_gmail.com#ext#@scientificnet.onmicrosoft.com::cc87bf41-9bb6-4f88-9e94-1c4e124ba706" providerId="AD" clId="Web-{C638C8E6-0DEA-430B-9F7B-41457B5DADCF}" dt="2020-10-08T21:55:32.167" v="3" actId="20577"/>
      <pc:docMkLst>
        <pc:docMk/>
      </pc:docMkLst>
      <pc:sldChg chg="modSp">
        <pc:chgData name="bordanicdzana" userId="S::bordanicdzana_gmail.com#ext#@scientificnet.onmicrosoft.com::cc87bf41-9bb6-4f88-9e94-1c4e124ba706" providerId="AD" clId="Web-{C638C8E6-0DEA-430B-9F7B-41457B5DADCF}" dt="2020-10-08T21:55:32.167" v="2" actId="20577"/>
        <pc:sldMkLst>
          <pc:docMk/>
          <pc:sldMk cId="3833606045" sldId="323"/>
        </pc:sldMkLst>
        <pc:spChg chg="mod">
          <ac:chgData name="bordanicdzana" userId="S::bordanicdzana_gmail.com#ext#@scientificnet.onmicrosoft.com::cc87bf41-9bb6-4f88-9e94-1c4e124ba706" providerId="AD" clId="Web-{C638C8E6-0DEA-430B-9F7B-41457B5DADCF}" dt="2020-10-08T21:55:32.167" v="2" actId="20577"/>
          <ac:spMkLst>
            <pc:docMk/>
            <pc:sldMk cId="3833606045" sldId="323"/>
            <ac:spMk id="4" creationId="{19E12BC3-FD55-414A-9CDE-55F07914FF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q-A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0FF529-162A-404F-9A60-20E9C40FCCD1}" type="datetimeFigureOut">
              <a:rPr lang="sq-AL" smtClean="0"/>
              <a:t>9.10.2020</a:t>
            </a:fld>
            <a:endParaRPr lang="sq-A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q-A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q-A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q-A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C4540F-6A7C-43C6-A3C9-325A7C081008}" type="slidenum">
              <a:rPr lang="sq-AL" smtClean="0"/>
              <a:t>‹#›</a:t>
            </a:fld>
            <a:endParaRPr lang="sq-AL"/>
          </a:p>
        </p:txBody>
      </p:sp>
    </p:spTree>
    <p:extLst>
      <p:ext uri="{BB962C8B-B14F-4D97-AF65-F5344CB8AC3E}">
        <p14:creationId xmlns:p14="http://schemas.microsoft.com/office/powerpoint/2010/main" val="97520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Speech: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Mountains are the world’s “water towers” and home to 15% of global population. As we have seen over this course, they are rich with ecosystem services, providing for the livelihood of both highland and lowland communities However, we have also seen that mountains are among the most vulnerable to pressures such as climate change, food insecurity and poverty, and marginalization, which leads ultimately to out-migration of youth and growing inequalities. This presents a threat to efforts for sustainable development, and further exacerbates adverse impacts of these pressures.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Having this in mind, our group has decided to develop a project proposal, aiming at acting on sustainable management of mountain ecosystems and agricultural systems, while empowering mountain communities, with a special focus on youth and women, who represent the main actors for sustainable development and adaptation to climate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 notes: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1 in 2 rural mountain people is facing hunger and malnutrition</a:t>
            </a:r>
          </a:p>
          <a:p>
            <a:pPr marL="285750" indent="-285750">
              <a:buFont typeface="Arial" panose="020B0604020202020204" pitchFamily="34" charset="0"/>
              <a:buChar char="•"/>
            </a:pPr>
            <a:r>
              <a:rPr lang="en-GB"/>
              <a:t>Mountains are under pressure for climate changes, hunger, poverty, migration, etc</a:t>
            </a:r>
          </a:p>
          <a:p>
            <a:pPr marL="285750" indent="-285750">
              <a:buFont typeface="Arial" panose="020B0604020202020204" pitchFamily="34" charset="0"/>
              <a:buChar char="•"/>
            </a:pPr>
            <a:r>
              <a:rPr lang="en-GB"/>
              <a:t>Mountain peoples are among the poorest and most malnourished in the world </a:t>
            </a:r>
          </a:p>
          <a:p>
            <a:pPr marL="285750" indent="-285750">
              <a:buFont typeface="Arial" panose="020B0604020202020204" pitchFamily="34" charset="0"/>
              <a:buChar char="•"/>
            </a:pPr>
            <a:r>
              <a:rPr lang="en-GB"/>
              <a:t>In developing countries, a great majority lives below the poverty line and more than 1 in 2 rural people faces food insecurity (±350 million)</a:t>
            </a:r>
          </a:p>
          <a:p>
            <a:pPr marL="285750" indent="-285750">
              <a:buFont typeface="Arial" panose="020B0604020202020204" pitchFamily="34" charset="0"/>
              <a:buChar char="•"/>
            </a:pPr>
            <a:r>
              <a:rPr lang="en-GB"/>
              <a:t>Since 2000, vulnerability to food insecurity has constantly increased in rural mountain areas</a:t>
            </a:r>
          </a:p>
          <a:p>
            <a:pPr marL="285750" indent="-285750">
              <a:buFont typeface="Arial" panose="020B0604020202020204" pitchFamily="34" charset="0"/>
              <a:buChar char="•"/>
            </a:pPr>
            <a:r>
              <a:rPr lang="en-GB"/>
              <a:t>More than 90% of the world’s mountain dwellers live in developing countries (±1 billion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A3C4540F-6A7C-43C6-A3C9-325A7C081008}" type="slidenum">
              <a:rPr lang="sq-AL" smtClean="0"/>
              <a:t>2</a:t>
            </a:fld>
            <a:endParaRPr lang="sq-AL"/>
          </a:p>
        </p:txBody>
      </p:sp>
    </p:spTree>
    <p:extLst>
      <p:ext uri="{BB962C8B-B14F-4D97-AF65-F5344CB8AC3E}">
        <p14:creationId xmlns:p14="http://schemas.microsoft.com/office/powerpoint/2010/main" val="881256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8A90AF-99A6-4BC2-939B-D9D5A5D56519}"/>
              </a:ext>
            </a:extLst>
          </p:cNvPr>
          <p:cNvSpPr>
            <a:spLocks noGrp="1" noChangeArrowheads="1"/>
          </p:cNvSpPr>
          <p:nvPr>
            <p:ph type="sldNum"/>
          </p:nvPr>
        </p:nvSpPr>
        <p:spPr>
          <a:ln/>
        </p:spPr>
        <p:txBody>
          <a:bodyPr/>
          <a:lstStyle/>
          <a:p>
            <a:fld id="{868BF216-C847-4476-80D8-CEB849B9EF9C}" type="slidenum">
              <a:rPr lang="it-IT" altLang="en-US"/>
              <a:pPr/>
              <a:t>15</a:t>
            </a:fld>
            <a:endParaRPr lang="it-IT" altLang="en-US"/>
          </a:p>
        </p:txBody>
      </p:sp>
      <p:sp>
        <p:nvSpPr>
          <p:cNvPr id="7169" name="Rectangle 1">
            <a:extLst>
              <a:ext uri="{FF2B5EF4-FFF2-40B4-BE49-F238E27FC236}">
                <a16:creationId xmlns:a16="http://schemas.microsoft.com/office/drawing/2014/main" id="{F0D17FA7-B46E-402D-AA03-2F46E2329715}"/>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0" name="Rectangle 2">
            <a:extLst>
              <a:ext uri="{FF2B5EF4-FFF2-40B4-BE49-F238E27FC236}">
                <a16:creationId xmlns:a16="http://schemas.microsoft.com/office/drawing/2014/main" id="{B34CB6AD-472E-44C7-92F2-4692D2051160}"/>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en-US"/>
          </a:p>
        </p:txBody>
      </p:sp>
    </p:spTree>
    <p:extLst>
      <p:ext uri="{BB962C8B-B14F-4D97-AF65-F5344CB8AC3E}">
        <p14:creationId xmlns:p14="http://schemas.microsoft.com/office/powerpoint/2010/main" val="1643929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04A23F-5A16-4603-9D68-2793236F259C}"/>
              </a:ext>
            </a:extLst>
          </p:cNvPr>
          <p:cNvSpPr>
            <a:spLocks noGrp="1" noChangeArrowheads="1"/>
          </p:cNvSpPr>
          <p:nvPr>
            <p:ph type="sldNum"/>
          </p:nvPr>
        </p:nvSpPr>
        <p:spPr>
          <a:ln/>
        </p:spPr>
        <p:txBody>
          <a:bodyPr/>
          <a:lstStyle/>
          <a:p>
            <a:fld id="{E838ABA6-F16D-4852-B2A7-0F8A0845D471}" type="slidenum">
              <a:rPr lang="it-IT" altLang="en-US"/>
              <a:pPr/>
              <a:t>16</a:t>
            </a:fld>
            <a:endParaRPr lang="it-IT" altLang="en-US"/>
          </a:p>
        </p:txBody>
      </p:sp>
      <p:sp>
        <p:nvSpPr>
          <p:cNvPr id="8193" name="Rectangle 1">
            <a:extLst>
              <a:ext uri="{FF2B5EF4-FFF2-40B4-BE49-F238E27FC236}">
                <a16:creationId xmlns:a16="http://schemas.microsoft.com/office/drawing/2014/main" id="{6FD8C6B0-D2B7-47D2-A20A-595D666845FF}"/>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Rectangle 2">
            <a:extLst>
              <a:ext uri="{FF2B5EF4-FFF2-40B4-BE49-F238E27FC236}">
                <a16:creationId xmlns:a16="http://schemas.microsoft.com/office/drawing/2014/main" id="{47FAF844-2307-4129-8196-20AE21B37454}"/>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en-US"/>
          </a:p>
        </p:txBody>
      </p:sp>
    </p:spTree>
    <p:extLst>
      <p:ext uri="{BB962C8B-B14F-4D97-AF65-F5344CB8AC3E}">
        <p14:creationId xmlns:p14="http://schemas.microsoft.com/office/powerpoint/2010/main" val="1393330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7B712B-AE80-42DE-A9C0-665E6F5CC920}"/>
              </a:ext>
            </a:extLst>
          </p:cNvPr>
          <p:cNvSpPr>
            <a:spLocks noGrp="1" noChangeArrowheads="1"/>
          </p:cNvSpPr>
          <p:nvPr>
            <p:ph type="sldNum"/>
          </p:nvPr>
        </p:nvSpPr>
        <p:spPr>
          <a:ln/>
        </p:spPr>
        <p:txBody>
          <a:bodyPr/>
          <a:lstStyle/>
          <a:p>
            <a:fld id="{8A12913C-B25A-4810-808F-71B7FD89200D}" type="slidenum">
              <a:rPr lang="it-IT" altLang="en-US"/>
              <a:pPr/>
              <a:t>17</a:t>
            </a:fld>
            <a:endParaRPr lang="it-IT" altLang="en-US"/>
          </a:p>
        </p:txBody>
      </p:sp>
      <p:sp>
        <p:nvSpPr>
          <p:cNvPr id="9217" name="Rectangle 1">
            <a:extLst>
              <a:ext uri="{FF2B5EF4-FFF2-40B4-BE49-F238E27FC236}">
                <a16:creationId xmlns:a16="http://schemas.microsoft.com/office/drawing/2014/main" id="{E0D2AA2A-10B5-4CEA-B9A6-5291C6A114D8}"/>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Rectangle 2">
            <a:extLst>
              <a:ext uri="{FF2B5EF4-FFF2-40B4-BE49-F238E27FC236}">
                <a16:creationId xmlns:a16="http://schemas.microsoft.com/office/drawing/2014/main" id="{686E926A-4C8B-4684-89C1-4E7DF29CFDC3}"/>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en-US"/>
          </a:p>
        </p:txBody>
      </p:sp>
    </p:spTree>
    <p:extLst>
      <p:ext uri="{BB962C8B-B14F-4D97-AF65-F5344CB8AC3E}">
        <p14:creationId xmlns:p14="http://schemas.microsoft.com/office/powerpoint/2010/main" val="3853130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740BEC3-9836-4B25-8F6B-1BEDE19F3926}" type="datetime1">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C77B5-517C-46E4-842A-F27468704F1E}" type="slidenum">
              <a:rPr lang="en-US" smtClean="0"/>
              <a:t>‹#›</a:t>
            </a:fld>
            <a:endParaRPr lang="en-US"/>
          </a:p>
        </p:txBody>
      </p:sp>
    </p:spTree>
    <p:extLst>
      <p:ext uri="{BB962C8B-B14F-4D97-AF65-F5344CB8AC3E}">
        <p14:creationId xmlns:p14="http://schemas.microsoft.com/office/powerpoint/2010/main" val="361284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1F5860-1F28-4115-A0DF-7EC1B404C9F9}" type="datetime1">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C77B5-517C-46E4-842A-F27468704F1E}" type="slidenum">
              <a:rPr lang="en-US" smtClean="0"/>
              <a:t>‹#›</a:t>
            </a:fld>
            <a:endParaRPr lang="en-US"/>
          </a:p>
        </p:txBody>
      </p:sp>
    </p:spTree>
    <p:extLst>
      <p:ext uri="{BB962C8B-B14F-4D97-AF65-F5344CB8AC3E}">
        <p14:creationId xmlns:p14="http://schemas.microsoft.com/office/powerpoint/2010/main" val="3747253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BE8B3B-3052-4983-8434-E9052CF1FBD5}" type="datetime1">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C77B5-517C-46E4-842A-F27468704F1E}" type="slidenum">
              <a:rPr lang="en-US" smtClean="0"/>
              <a:t>‹#›</a:t>
            </a:fld>
            <a:endParaRPr lang="en-US"/>
          </a:p>
        </p:txBody>
      </p:sp>
    </p:spTree>
    <p:extLst>
      <p:ext uri="{BB962C8B-B14F-4D97-AF65-F5344CB8AC3E}">
        <p14:creationId xmlns:p14="http://schemas.microsoft.com/office/powerpoint/2010/main" val="2238413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C0856E-D59F-4DBB-938D-BE31956F152B}" type="datetime1">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C77B5-517C-46E4-842A-F27468704F1E}" type="slidenum">
              <a:rPr lang="en-US" smtClean="0"/>
              <a:t>‹#›</a:t>
            </a:fld>
            <a:endParaRPr lang="en-US"/>
          </a:p>
        </p:txBody>
      </p:sp>
    </p:spTree>
    <p:extLst>
      <p:ext uri="{BB962C8B-B14F-4D97-AF65-F5344CB8AC3E}">
        <p14:creationId xmlns:p14="http://schemas.microsoft.com/office/powerpoint/2010/main" val="972519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B51CC1-28B4-43E4-9AFC-0A2FFCCDEFEA}" type="datetime1">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C77B5-517C-46E4-842A-F27468704F1E}" type="slidenum">
              <a:rPr lang="en-US" smtClean="0"/>
              <a:t>‹#›</a:t>
            </a:fld>
            <a:endParaRPr lang="en-US"/>
          </a:p>
        </p:txBody>
      </p:sp>
    </p:spTree>
    <p:extLst>
      <p:ext uri="{BB962C8B-B14F-4D97-AF65-F5344CB8AC3E}">
        <p14:creationId xmlns:p14="http://schemas.microsoft.com/office/powerpoint/2010/main" val="1218366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E24B-42A0-4A65-8D44-E93FF3D85417}" type="datetime1">
              <a:rPr lang="en-US" smtClean="0"/>
              <a:t>10/9/2020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C77B5-517C-46E4-842A-F27468704F1E}" type="slidenum">
              <a:rPr lang="en-US" smtClean="0"/>
              <a:t>‹#›</a:t>
            </a:fld>
            <a:endParaRPr lang="en-US"/>
          </a:p>
        </p:txBody>
      </p:sp>
    </p:spTree>
    <p:extLst>
      <p:ext uri="{BB962C8B-B14F-4D97-AF65-F5344CB8AC3E}">
        <p14:creationId xmlns:p14="http://schemas.microsoft.com/office/powerpoint/2010/main" val="2655126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D67B10-05FE-45D0-9DDE-A2D9B4006B60}" type="datetime1">
              <a:rPr lang="en-US" smtClean="0"/>
              <a:t>10/9/2020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3C77B5-517C-46E4-842A-F27468704F1E}" type="slidenum">
              <a:rPr lang="en-US" smtClean="0"/>
              <a:t>‹#›</a:t>
            </a:fld>
            <a:endParaRPr lang="en-US"/>
          </a:p>
        </p:txBody>
      </p:sp>
    </p:spTree>
    <p:extLst>
      <p:ext uri="{BB962C8B-B14F-4D97-AF65-F5344CB8AC3E}">
        <p14:creationId xmlns:p14="http://schemas.microsoft.com/office/powerpoint/2010/main" val="919427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C53C65-4D4E-47E2-A5DF-38373EB04626}" type="datetime1">
              <a:rPr lang="en-US" smtClean="0"/>
              <a:t>10/9/2020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3C77B5-517C-46E4-842A-F27468704F1E}" type="slidenum">
              <a:rPr lang="en-US" smtClean="0"/>
              <a:t>‹#›</a:t>
            </a:fld>
            <a:endParaRPr lang="en-US"/>
          </a:p>
        </p:txBody>
      </p:sp>
    </p:spTree>
    <p:extLst>
      <p:ext uri="{BB962C8B-B14F-4D97-AF65-F5344CB8AC3E}">
        <p14:creationId xmlns:p14="http://schemas.microsoft.com/office/powerpoint/2010/main" val="338449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2BD56-788E-4CA1-AF8F-AD26675905DB}" type="datetime1">
              <a:rPr lang="en-US" smtClean="0"/>
              <a:t>10/9/2020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3C77B5-517C-46E4-842A-F27468704F1E}" type="slidenum">
              <a:rPr lang="en-US" smtClean="0"/>
              <a:t>‹#›</a:t>
            </a:fld>
            <a:endParaRPr lang="en-US"/>
          </a:p>
        </p:txBody>
      </p:sp>
    </p:spTree>
    <p:extLst>
      <p:ext uri="{BB962C8B-B14F-4D97-AF65-F5344CB8AC3E}">
        <p14:creationId xmlns:p14="http://schemas.microsoft.com/office/powerpoint/2010/main" val="204991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914F29-5107-4EAD-85E2-7DACACF03360}" type="datetime1">
              <a:rPr lang="en-US" smtClean="0"/>
              <a:t>10/9/2020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C77B5-517C-46E4-842A-F27468704F1E}" type="slidenum">
              <a:rPr lang="en-US" smtClean="0"/>
              <a:t>‹#›</a:t>
            </a:fld>
            <a:endParaRPr lang="en-US"/>
          </a:p>
        </p:txBody>
      </p:sp>
    </p:spTree>
    <p:extLst>
      <p:ext uri="{BB962C8B-B14F-4D97-AF65-F5344CB8AC3E}">
        <p14:creationId xmlns:p14="http://schemas.microsoft.com/office/powerpoint/2010/main" val="1317896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1182C1-F216-47E5-81AB-8B42DD8F4833}" type="datetime1">
              <a:rPr lang="en-US" smtClean="0"/>
              <a:t>10/9/2020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C77B5-517C-46E4-842A-F27468704F1E}" type="slidenum">
              <a:rPr lang="en-US" smtClean="0"/>
              <a:t>‹#›</a:t>
            </a:fld>
            <a:endParaRPr lang="en-US"/>
          </a:p>
        </p:txBody>
      </p:sp>
    </p:spTree>
    <p:extLst>
      <p:ext uri="{BB962C8B-B14F-4D97-AF65-F5344CB8AC3E}">
        <p14:creationId xmlns:p14="http://schemas.microsoft.com/office/powerpoint/2010/main" val="540277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02EF9-A35E-41F3-B92B-EC4A837BC5D4}" type="datetime1">
              <a:rPr lang="en-US" smtClean="0"/>
              <a:t>10/9/2020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C77B5-517C-46E4-842A-F27468704F1E}" type="slidenum">
              <a:rPr lang="en-US" smtClean="0"/>
              <a:t>‹#›</a:t>
            </a:fld>
            <a:endParaRPr lang="en-US"/>
          </a:p>
        </p:txBody>
      </p:sp>
    </p:spTree>
    <p:extLst>
      <p:ext uri="{BB962C8B-B14F-4D97-AF65-F5344CB8AC3E}">
        <p14:creationId xmlns:p14="http://schemas.microsoft.com/office/powerpoint/2010/main" val="3893447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svg"/><Relationship Id="rId4" Type="http://schemas.openxmlformats.org/officeDocument/2006/relationships/image" Target="../media/image17.jpe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wmf"/><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54C734-C05D-4EAE-BC0D-AC26D4CD5E9E}"/>
              </a:ext>
            </a:extLst>
          </p:cNvPr>
          <p:cNvSpPr>
            <a:spLocks noGrp="1"/>
          </p:cNvSpPr>
          <p:nvPr>
            <p:ph type="sldNum" sz="quarter" idx="12"/>
          </p:nvPr>
        </p:nvSpPr>
        <p:spPr/>
        <p:txBody>
          <a:bodyPr/>
          <a:lstStyle/>
          <a:p>
            <a:fld id="{FE3C77B5-517C-46E4-842A-F27468704F1E}" type="slidenum">
              <a:rPr lang="en-US" smtClean="0"/>
              <a:t>1</a:t>
            </a:fld>
            <a:endParaRPr lang="en-US"/>
          </a:p>
        </p:txBody>
      </p:sp>
      <p:sp>
        <p:nvSpPr>
          <p:cNvPr id="3" name="Rectangle 2">
            <a:extLst>
              <a:ext uri="{FF2B5EF4-FFF2-40B4-BE49-F238E27FC236}">
                <a16:creationId xmlns:a16="http://schemas.microsoft.com/office/drawing/2014/main" id="{0979D7CA-4024-44E9-B507-4557FF7F0C14}"/>
              </a:ext>
            </a:extLst>
          </p:cNvPr>
          <p:cNvSpPr/>
          <p:nvPr/>
        </p:nvSpPr>
        <p:spPr>
          <a:xfrm>
            <a:off x="4739728" y="428319"/>
            <a:ext cx="7408590" cy="4154984"/>
          </a:xfrm>
          <a:prstGeom prst="rect">
            <a:avLst/>
          </a:prstGeom>
        </p:spPr>
        <p:txBody>
          <a:bodyPr wrap="square" lIns="91440" tIns="45720" rIns="91440" bIns="45720" anchor="t">
            <a:spAutoFit/>
          </a:bodyPr>
          <a:lstStyle/>
          <a:p>
            <a:pPr algn="ctr"/>
            <a:r>
              <a:rPr lang="de-DE" sz="3600" b="1">
                <a:solidFill>
                  <a:schemeClr val="accent1">
                    <a:lumMod val="50000"/>
                  </a:schemeClr>
                </a:solidFill>
              </a:rPr>
              <a:t>Working Group 1</a:t>
            </a:r>
          </a:p>
          <a:p>
            <a:pPr algn="ctr"/>
            <a:endParaRPr lang="de-DE" sz="3600" b="1">
              <a:solidFill>
                <a:schemeClr val="accent1">
                  <a:lumMod val="50000"/>
                </a:schemeClr>
              </a:solidFill>
            </a:endParaRPr>
          </a:p>
          <a:p>
            <a:pPr algn="ctr"/>
            <a:r>
              <a:rPr lang="en-US" sz="3600">
                <a:solidFill>
                  <a:schemeClr val="accent1">
                    <a:lumMod val="50000"/>
                  </a:schemeClr>
                </a:solidFill>
              </a:rPr>
              <a:t>Project proposal:</a:t>
            </a:r>
            <a:endParaRPr lang="en-US" sz="3600">
              <a:solidFill>
                <a:schemeClr val="accent1">
                  <a:lumMod val="50000"/>
                </a:schemeClr>
              </a:solidFill>
              <a:cs typeface="Calibri"/>
            </a:endParaRPr>
          </a:p>
          <a:p>
            <a:pPr algn="ctr"/>
            <a:endParaRPr lang="en-US" sz="3600">
              <a:solidFill>
                <a:schemeClr val="accent1">
                  <a:lumMod val="50000"/>
                </a:schemeClr>
              </a:solidFill>
            </a:endParaRPr>
          </a:p>
          <a:p>
            <a:pPr algn="ctr"/>
            <a:r>
              <a:rPr lang="en-US" sz="2400">
                <a:solidFill>
                  <a:schemeClr val="accent1">
                    <a:lumMod val="50000"/>
                  </a:schemeClr>
                </a:solidFill>
              </a:rPr>
              <a:t>engaging youth in sustainable agricultural development in order to reduce social, economic and environmental pressures for communities benefitting from mountain ecosystem services in view of climate change</a:t>
            </a:r>
            <a:endParaRPr lang="en-US" sz="2400">
              <a:solidFill>
                <a:schemeClr val="accent1">
                  <a:lumMod val="50000"/>
                </a:schemeClr>
              </a:solidFill>
              <a:cs typeface="Calibri"/>
            </a:endParaRPr>
          </a:p>
          <a:p>
            <a:pPr algn="ctr"/>
            <a:endParaRPr lang="en-US" sz="2400">
              <a:solidFill>
                <a:schemeClr val="accent1">
                  <a:lumMod val="50000"/>
                </a:schemeClr>
              </a:solidFill>
              <a:cs typeface="Calibri"/>
            </a:endParaRPr>
          </a:p>
        </p:txBody>
      </p:sp>
      <p:sp>
        <p:nvSpPr>
          <p:cNvPr id="4" name="Rectangle 3">
            <a:extLst>
              <a:ext uri="{FF2B5EF4-FFF2-40B4-BE49-F238E27FC236}">
                <a16:creationId xmlns:a16="http://schemas.microsoft.com/office/drawing/2014/main" id="{19E12BC3-FD55-414A-9CDE-55F07914FF3D}"/>
              </a:ext>
            </a:extLst>
          </p:cNvPr>
          <p:cNvSpPr/>
          <p:nvPr/>
        </p:nvSpPr>
        <p:spPr>
          <a:xfrm>
            <a:off x="2369820" y="4569857"/>
            <a:ext cx="2964181" cy="2352952"/>
          </a:xfrm>
          <a:prstGeom prst="rect">
            <a:avLst/>
          </a:prstGeom>
        </p:spPr>
        <p:txBody>
          <a:bodyPr wrap="square" lIns="91440" tIns="45720" rIns="91440" bIns="45720" numCol="1" anchor="t">
            <a:spAutoFit/>
          </a:bodyPr>
          <a:lstStyle/>
          <a:p>
            <a:pPr algn="ctr">
              <a:lnSpc>
                <a:spcPct val="150000"/>
              </a:lnSpc>
            </a:pPr>
            <a:r>
              <a:rPr lang="en-US" sz="2000"/>
              <a:t>Alessandra Pollo </a:t>
            </a:r>
          </a:p>
          <a:p>
            <a:pPr algn="ctr">
              <a:lnSpc>
                <a:spcPct val="150000"/>
              </a:lnSpc>
            </a:pPr>
            <a:r>
              <a:rPr lang="en-US" sz="2000" err="1"/>
              <a:t>Džana</a:t>
            </a:r>
            <a:r>
              <a:rPr lang="en-US" sz="2000"/>
              <a:t> </a:t>
            </a:r>
            <a:r>
              <a:rPr lang="en-US" sz="2000" err="1"/>
              <a:t>Bordanić</a:t>
            </a:r>
            <a:r>
              <a:rPr lang="en-US" sz="2000"/>
              <a:t> </a:t>
            </a:r>
          </a:p>
          <a:p>
            <a:pPr algn="ctr">
              <a:lnSpc>
                <a:spcPct val="150000"/>
              </a:lnSpc>
            </a:pPr>
            <a:r>
              <a:rPr lang="en-US" sz="2000"/>
              <a:t>Gent Imeraj</a:t>
            </a:r>
          </a:p>
          <a:p>
            <a:pPr algn="ctr">
              <a:lnSpc>
                <a:spcPct val="150000"/>
              </a:lnSpc>
            </a:pPr>
            <a:r>
              <a:rPr lang="en-US" sz="2000" err="1"/>
              <a:t>Elfengour</a:t>
            </a:r>
            <a:r>
              <a:rPr lang="en-US" sz="2000"/>
              <a:t> Mohammed </a:t>
            </a:r>
          </a:p>
          <a:p>
            <a:pPr algn="ctr">
              <a:lnSpc>
                <a:spcPct val="150000"/>
              </a:lnSpc>
            </a:pPr>
            <a:endParaRPr lang="en-US" sz="2000"/>
          </a:p>
        </p:txBody>
      </p:sp>
      <p:sp>
        <p:nvSpPr>
          <p:cNvPr id="6" name="Rectangle 5">
            <a:extLst>
              <a:ext uri="{FF2B5EF4-FFF2-40B4-BE49-F238E27FC236}">
                <a16:creationId xmlns:a16="http://schemas.microsoft.com/office/drawing/2014/main" id="{F3C63482-93BC-48CF-B050-9D3A3FDFA4F7}"/>
              </a:ext>
            </a:extLst>
          </p:cNvPr>
          <p:cNvSpPr/>
          <p:nvPr/>
        </p:nvSpPr>
        <p:spPr>
          <a:xfrm>
            <a:off x="6858000" y="4569857"/>
            <a:ext cx="2613660" cy="1891287"/>
          </a:xfrm>
          <a:prstGeom prst="rect">
            <a:avLst/>
          </a:prstGeom>
        </p:spPr>
        <p:txBody>
          <a:bodyPr wrap="square">
            <a:spAutoFit/>
          </a:bodyPr>
          <a:lstStyle/>
          <a:p>
            <a:pPr lvl="0" algn="ctr">
              <a:lnSpc>
                <a:spcPct val="150000"/>
              </a:lnSpc>
            </a:pPr>
            <a:r>
              <a:rPr lang="en-US" sz="2000"/>
              <a:t>Francesca Bussola</a:t>
            </a:r>
          </a:p>
          <a:p>
            <a:pPr algn="ctr">
              <a:lnSpc>
                <a:spcPct val="150000"/>
              </a:lnSpc>
            </a:pPr>
            <a:r>
              <a:rPr lang="en-US" sz="2000"/>
              <a:t>Loupa Pius </a:t>
            </a:r>
          </a:p>
          <a:p>
            <a:pPr lvl="0" algn="ctr">
              <a:lnSpc>
                <a:spcPct val="150000"/>
              </a:lnSpc>
            </a:pPr>
            <a:r>
              <a:rPr lang="en-US" sz="2000"/>
              <a:t>Paola Fontanella Pisa</a:t>
            </a:r>
          </a:p>
          <a:p>
            <a:pPr algn="ctr">
              <a:lnSpc>
                <a:spcPct val="150000"/>
              </a:lnSpc>
            </a:pPr>
            <a:r>
              <a:rPr lang="en-US" sz="2000"/>
              <a:t>Sonigitu Asibong </a:t>
            </a:r>
          </a:p>
        </p:txBody>
      </p:sp>
      <p:pic>
        <p:nvPicPr>
          <p:cNvPr id="7" name="Immagine 7" descr="Immagine che contiene esterni, erba, persone, gruppo&#10;&#10;Descrizione generata automaticamente">
            <a:extLst>
              <a:ext uri="{FF2B5EF4-FFF2-40B4-BE49-F238E27FC236}">
                <a16:creationId xmlns:a16="http://schemas.microsoft.com/office/drawing/2014/main" id="{0B1A6B10-9B64-4F80-BA3F-A9650DBF0D6C}"/>
              </a:ext>
            </a:extLst>
          </p:cNvPr>
          <p:cNvPicPr>
            <a:picLocks noChangeAspect="1"/>
          </p:cNvPicPr>
          <p:nvPr/>
        </p:nvPicPr>
        <p:blipFill>
          <a:blip r:embed="rId2"/>
          <a:stretch>
            <a:fillRect/>
          </a:stretch>
        </p:blipFill>
        <p:spPr>
          <a:xfrm>
            <a:off x="309804" y="998002"/>
            <a:ext cx="4290393" cy="3213950"/>
          </a:xfrm>
          <a:prstGeom prst="rect">
            <a:avLst/>
          </a:prstGeom>
        </p:spPr>
      </p:pic>
      <p:sp>
        <p:nvSpPr>
          <p:cNvPr id="9" name="Rectangle 1">
            <a:extLst>
              <a:ext uri="{FF2B5EF4-FFF2-40B4-BE49-F238E27FC236}">
                <a16:creationId xmlns:a16="http://schemas.microsoft.com/office/drawing/2014/main" id="{1A80832E-91EB-476A-BDE9-7ECC03C108EE}"/>
              </a:ext>
            </a:extLst>
          </p:cNvPr>
          <p:cNvSpPr/>
          <p:nvPr/>
        </p:nvSpPr>
        <p:spPr>
          <a:xfrm>
            <a:off x="313661" y="3843670"/>
            <a:ext cx="2969339" cy="369332"/>
          </a:xfrm>
          <a:prstGeom prst="rect">
            <a:avLst/>
          </a:prstGeom>
          <a:noFill/>
        </p:spPr>
        <p:txBody>
          <a:bodyPr wrap="none">
            <a:spAutoFit/>
          </a:bodyPr>
          <a:lstStyle/>
          <a:p>
            <a:r>
              <a:rPr lang="en-US" b="1" i="1">
                <a:solidFill>
                  <a:srgbClr val="FFFFFF"/>
                </a:solidFill>
                <a:latin typeface="Bahnschrift Light" pitchFamily="34" charset="0"/>
              </a:rPr>
              <a:t>Photo by: </a:t>
            </a:r>
            <a:r>
              <a:rPr lang="en-US" b="1" i="1" err="1">
                <a:solidFill>
                  <a:srgbClr val="FFFFFF"/>
                </a:solidFill>
                <a:latin typeface="Bahnschrift Light" pitchFamily="34" charset="0"/>
              </a:rPr>
              <a:t>Loupa</a:t>
            </a:r>
            <a:r>
              <a:rPr lang="en-US" b="1" i="1">
                <a:solidFill>
                  <a:srgbClr val="FFFFFF"/>
                </a:solidFill>
                <a:latin typeface="Bahnschrift Light" pitchFamily="34" charset="0"/>
              </a:rPr>
              <a:t> Pius/ DADO </a:t>
            </a:r>
            <a:endParaRPr lang="bs-Latn-BA" b="1" i="1">
              <a:solidFill>
                <a:srgbClr val="FFFFFF"/>
              </a:solidFill>
              <a:latin typeface="Bahnschrift Light" pitchFamily="34" charset="0"/>
            </a:endParaRPr>
          </a:p>
        </p:txBody>
      </p:sp>
    </p:spTree>
    <p:extLst>
      <p:ext uri="{BB962C8B-B14F-4D97-AF65-F5344CB8AC3E}">
        <p14:creationId xmlns:p14="http://schemas.microsoft.com/office/powerpoint/2010/main" val="3833606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C62A115-9C36-460D-B732-BDFE321A18D5}"/>
              </a:ext>
            </a:extLst>
          </p:cNvPr>
          <p:cNvSpPr>
            <a:spLocks noGrp="1"/>
          </p:cNvSpPr>
          <p:nvPr>
            <p:ph type="title"/>
          </p:nvPr>
        </p:nvSpPr>
        <p:spPr>
          <a:xfrm>
            <a:off x="1746616" y="304800"/>
            <a:ext cx="8692785" cy="1981200"/>
          </a:xfrm>
        </p:spPr>
        <p:style>
          <a:lnRef idx="2">
            <a:schemeClr val="accent1"/>
          </a:lnRef>
          <a:fillRef idx="1">
            <a:schemeClr val="lt1"/>
          </a:fillRef>
          <a:effectRef idx="0">
            <a:schemeClr val="accent1"/>
          </a:effectRef>
          <a:fontRef idx="minor">
            <a:schemeClr val="dk1"/>
          </a:fontRef>
        </p:style>
        <p:txBody>
          <a:bodyPr>
            <a:noAutofit/>
          </a:bodyPr>
          <a:lstStyle/>
          <a:p>
            <a:pPr algn="l"/>
            <a:br>
              <a:rPr lang="en-US" sz="2000" b="1">
                <a:latin typeface="Bahnschrift Light" pitchFamily="34" charset="0"/>
              </a:rPr>
            </a:br>
            <a:br>
              <a:rPr lang="en-US" sz="2000" b="1">
                <a:latin typeface="Bahnschrift Light" pitchFamily="34" charset="0"/>
              </a:rPr>
            </a:br>
            <a:r>
              <a:rPr lang="bs-Latn-BA" sz="2800" b="1">
                <a:solidFill>
                  <a:schemeClr val="accent1">
                    <a:lumMod val="50000"/>
                  </a:schemeClr>
                </a:solidFill>
              </a:rPr>
              <a:t>Reasearch Question &amp; Hypothesis</a:t>
            </a:r>
          </a:p>
          <a:p>
            <a:pPr algn="l"/>
            <a:endParaRPr lang="bs-Latn-BA" sz="2000">
              <a:latin typeface="Bahnschrift Light" pitchFamily="34" charset="0"/>
            </a:endParaRPr>
          </a:p>
          <a:p>
            <a:pPr algn="l"/>
            <a:r>
              <a:rPr lang="bs-Latn-BA" sz="2000" b="1">
                <a:latin typeface="Bahnschrift Light" pitchFamily="34" charset="0"/>
              </a:rPr>
              <a:t>Reasearch Question</a:t>
            </a:r>
            <a:r>
              <a:rPr lang="bs-Latn-BA" sz="2000">
                <a:latin typeface="Bahnschrift Light" pitchFamily="34" charset="0"/>
              </a:rPr>
              <a:t>: </a:t>
            </a:r>
            <a:r>
              <a:rPr lang="en-GB" sz="2000">
                <a:latin typeface="Bahnschrift Light" pitchFamily="34" charset="0"/>
              </a:rPr>
              <a:t>Are </a:t>
            </a:r>
            <a:r>
              <a:rPr lang="bs-Latn-BA" sz="2000">
                <a:latin typeface="Bahnschrift Light" pitchFamily="34" charset="0"/>
              </a:rPr>
              <a:t>the w</a:t>
            </a:r>
            <a:r>
              <a:rPr lang="en-GB" sz="2000">
                <a:latin typeface="Bahnschrift Light" pitchFamily="34" charset="0"/>
              </a:rPr>
              <a:t>omen and Youth village Saving and Loan schemes  in developing </a:t>
            </a:r>
            <a:r>
              <a:rPr lang="bs-Latn-BA" sz="2000">
                <a:latin typeface="Bahnschrift Light" pitchFamily="34" charset="0"/>
              </a:rPr>
              <a:t>c</a:t>
            </a:r>
            <a:r>
              <a:rPr lang="en-GB" sz="2000">
                <a:latin typeface="Bahnschrift Light" pitchFamily="34" charset="0"/>
              </a:rPr>
              <a:t>countries contributing towards financial inclusion or an abstract in rural development?</a:t>
            </a:r>
            <a:r>
              <a:rPr lang="bs-Latn-BA" sz="2000">
                <a:latin typeface="Bahnschrift Light" pitchFamily="34" charset="0"/>
              </a:rPr>
              <a:t> </a:t>
            </a:r>
            <a:endParaRPr lang="en-GB" sz="2000">
              <a:latin typeface="Bahnschrift Light" pitchFamily="34" charset="0"/>
            </a:endParaRPr>
          </a:p>
          <a:p>
            <a:endParaRPr lang="bs-Latn-BA" sz="2000" b="1">
              <a:latin typeface="Bahnschrift Light" pitchFamily="34" charset="0"/>
            </a:endParaRPr>
          </a:p>
          <a:p>
            <a:pPr algn="l"/>
            <a:endParaRPr lang="bs-Latn-BA" sz="2000" b="1">
              <a:latin typeface="Bahnschrift Light" pitchFamily="34" charset="0"/>
            </a:endParaRPr>
          </a:p>
          <a:p>
            <a:pPr algn="l"/>
            <a:endParaRPr lang="bs-Latn-BA" sz="2000">
              <a:latin typeface="Bahnschrift Light" pitchFamily="34" charset="0"/>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58437" y="2821675"/>
            <a:ext cx="5960533" cy="3352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AC93BED5-9F21-4DC1-A36B-798B3E5434C1}"/>
              </a:ext>
            </a:extLst>
          </p:cNvPr>
          <p:cNvSpPr txBox="1"/>
          <p:nvPr/>
        </p:nvSpPr>
        <p:spPr>
          <a:xfrm>
            <a:off x="1746616" y="2819401"/>
            <a:ext cx="2901585"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bs-Latn-BA" sz="2000" b="1">
                <a:latin typeface="Bahnschrift Light" pitchFamily="34" charset="0"/>
              </a:rPr>
              <a:t>Hypothesis: </a:t>
            </a:r>
            <a:r>
              <a:rPr lang="en-US" sz="2000">
                <a:latin typeface="Bahnschrift Light" pitchFamily="34" charset="0"/>
              </a:rPr>
              <a:t>Collective resource mobilization and saving contributes towards rural financial inclusion. VSLA playing role in rural asset protection and food security. </a:t>
            </a:r>
            <a:endParaRPr lang="bs-Latn-BA" sz="2000">
              <a:latin typeface="Bahnschrift Light" pitchFamily="34" charset="0"/>
            </a:endParaRPr>
          </a:p>
        </p:txBody>
      </p:sp>
      <p:sp>
        <p:nvSpPr>
          <p:cNvPr id="2" name="Rectangle 1"/>
          <p:cNvSpPr/>
          <p:nvPr/>
        </p:nvSpPr>
        <p:spPr>
          <a:xfrm>
            <a:off x="4876801" y="6324600"/>
            <a:ext cx="2969339" cy="369332"/>
          </a:xfrm>
          <a:prstGeom prst="rect">
            <a:avLst/>
          </a:prstGeom>
        </p:spPr>
        <p:txBody>
          <a:bodyPr wrap="none">
            <a:spAutoFit/>
          </a:bodyPr>
          <a:lstStyle/>
          <a:p>
            <a:r>
              <a:rPr lang="en-US" b="1" i="1">
                <a:latin typeface="Bahnschrift Light" pitchFamily="34" charset="0"/>
              </a:rPr>
              <a:t>Photo by: </a:t>
            </a:r>
            <a:r>
              <a:rPr lang="en-US" b="1" i="1" err="1">
                <a:latin typeface="Bahnschrift Light" pitchFamily="34" charset="0"/>
              </a:rPr>
              <a:t>Loupa</a:t>
            </a:r>
            <a:r>
              <a:rPr lang="en-US" b="1" i="1">
                <a:latin typeface="Bahnschrift Light" pitchFamily="34" charset="0"/>
              </a:rPr>
              <a:t> Pius/ DADO </a:t>
            </a:r>
            <a:endParaRPr lang="bs-Latn-BA" b="1" i="1">
              <a:latin typeface="Bahnschrift Light" pitchFamily="34" charset="0"/>
            </a:endParaRPr>
          </a:p>
        </p:txBody>
      </p:sp>
    </p:spTree>
    <p:extLst>
      <p:ext uri="{BB962C8B-B14F-4D97-AF65-F5344CB8AC3E}">
        <p14:creationId xmlns:p14="http://schemas.microsoft.com/office/powerpoint/2010/main" val="2968154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83" y="228600"/>
            <a:ext cx="8229600" cy="731838"/>
          </a:xfrm>
          <a:solidFill>
            <a:schemeClr val="accent4">
              <a:lumMod val="20000"/>
              <a:lumOff val="80000"/>
            </a:schemeClr>
          </a:solidFill>
        </p:spPr>
        <p:txBody>
          <a:bodyPr>
            <a:normAutofit/>
          </a:bodyPr>
          <a:lstStyle/>
          <a:p>
            <a:r>
              <a:rPr lang="en-US">
                <a:solidFill>
                  <a:srgbClr val="1F4E79"/>
                </a:solidFill>
              </a:rPr>
              <a:t>Actions </a:t>
            </a:r>
            <a:endParaRPr lang="en-US">
              <a:solidFill>
                <a:srgbClr val="1F4E79"/>
              </a:solidFill>
              <a:cs typeface="Calibri Light"/>
            </a:endParaRPr>
          </a:p>
        </p:txBody>
      </p:sp>
      <p:sp>
        <p:nvSpPr>
          <p:cNvPr id="8" name="Rectangle 7"/>
          <p:cNvSpPr/>
          <p:nvPr/>
        </p:nvSpPr>
        <p:spPr>
          <a:xfrm>
            <a:off x="1714498" y="1403325"/>
            <a:ext cx="3671889" cy="1631216"/>
          </a:xfrm>
          <a:prstGeom prst="rect">
            <a:avLst/>
          </a:prstGeom>
        </p:spPr>
        <p:txBody>
          <a:bodyPr wrap="square">
            <a:spAutoFit/>
          </a:bodyPr>
          <a:lstStyle/>
          <a:p>
            <a:pPr lvl="0" fontAlgn="base"/>
            <a:r>
              <a:rPr lang="en-US" sz="2000">
                <a:latin typeface="Bahnschrift Light" pitchFamily="34" charset="0"/>
              </a:rPr>
              <a:t>Gap Analysis: Identification and supporting youth climate smart enterprises that facilitate youth financial inclusion. </a:t>
            </a:r>
            <a:r>
              <a:rPr lang="en-US" sz="2000"/>
              <a:t> </a:t>
            </a:r>
          </a:p>
        </p:txBody>
      </p:sp>
      <p:sp>
        <p:nvSpPr>
          <p:cNvPr id="9" name="Rectangle 8"/>
          <p:cNvSpPr/>
          <p:nvPr/>
        </p:nvSpPr>
        <p:spPr>
          <a:xfrm>
            <a:off x="6729413" y="1403325"/>
            <a:ext cx="4136232" cy="1938992"/>
          </a:xfrm>
          <a:prstGeom prst="rect">
            <a:avLst/>
          </a:prstGeom>
        </p:spPr>
        <p:txBody>
          <a:bodyPr wrap="square">
            <a:spAutoFit/>
          </a:bodyPr>
          <a:lstStyle/>
          <a:p>
            <a:pPr algn="just"/>
            <a:r>
              <a:rPr lang="en-GB" sz="2000">
                <a:latin typeface="Bahnschrift Light" pitchFamily="34" charset="0"/>
              </a:rPr>
              <a:t>Strengthening youth and women  </a:t>
            </a:r>
            <a:r>
              <a:rPr lang="en-US" sz="2000">
                <a:latin typeface="Bahnschrift Light" pitchFamily="34" charset="0"/>
              </a:rPr>
              <a:t>Village Saving and Loan associations (VSLAs)  schemes for increased asset protection and Income Generation Activities (IGAs)</a:t>
            </a:r>
          </a:p>
        </p:txBody>
      </p:sp>
      <p:sp>
        <p:nvSpPr>
          <p:cNvPr id="10" name="Rectangle 9"/>
          <p:cNvSpPr/>
          <p:nvPr/>
        </p:nvSpPr>
        <p:spPr>
          <a:xfrm>
            <a:off x="1714498" y="3968549"/>
            <a:ext cx="3671889" cy="2246769"/>
          </a:xfrm>
          <a:prstGeom prst="rect">
            <a:avLst/>
          </a:prstGeom>
        </p:spPr>
        <p:txBody>
          <a:bodyPr wrap="square">
            <a:spAutoFit/>
          </a:bodyPr>
          <a:lstStyle/>
          <a:p>
            <a:pPr lvl="0" algn="just" fontAlgn="base"/>
            <a:r>
              <a:rPr lang="en-GB" sz="2000">
                <a:latin typeface="Bahnschrift Light" pitchFamily="34" charset="0"/>
              </a:rPr>
              <a:t>Lobby and advocacy.  key policy gaps to influence policy makers and leaders on the climate finances subject, address Climate finance and resource allocation in developing countries.</a:t>
            </a:r>
            <a:endParaRPr lang="en-US" sz="2000">
              <a:latin typeface="Bahnschrift Light" pitchFamily="34" charset="0"/>
            </a:endParaRPr>
          </a:p>
        </p:txBody>
      </p:sp>
      <p:pic>
        <p:nvPicPr>
          <p:cNvPr id="2051" name="Picture 3" descr="C:\Users\PIUS\AppData\Local\Microsoft\Windows\INetCache\IE\BDG3D5ON\communit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9675" y="1403325"/>
            <a:ext cx="832650" cy="67907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PIUS\AppData\Local\Microsoft\Windows\INetCache\IE\HCK427JC\policy[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464" y="4092981"/>
            <a:ext cx="1213008" cy="8086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PIUS\AppData\Local\Microsoft\Windows\INetCache\IE\HCK427JC\bridg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369" y="1405570"/>
            <a:ext cx="1092451" cy="4846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805615" y="3968549"/>
            <a:ext cx="4579144" cy="1323439"/>
          </a:xfrm>
          <a:prstGeom prst="rect">
            <a:avLst/>
          </a:prstGeom>
        </p:spPr>
        <p:txBody>
          <a:bodyPr wrap="square">
            <a:spAutoFit/>
          </a:bodyPr>
          <a:lstStyle/>
          <a:p>
            <a:pPr lvl="0" fontAlgn="base"/>
            <a:r>
              <a:rPr lang="en-US" sz="2000">
                <a:latin typeface="Bahnschrift Light" pitchFamily="34" charset="0"/>
              </a:rPr>
              <a:t>Linking financial institutions (Microfinance funds) to Youth and Women smallholder farmers for enterprise development.</a:t>
            </a:r>
            <a:r>
              <a:rPr lang="en-US" sz="2000"/>
              <a:t> </a:t>
            </a:r>
          </a:p>
        </p:txBody>
      </p:sp>
      <p:pic>
        <p:nvPicPr>
          <p:cNvPr id="2055" name="Picture 7" descr="C:\Users\PIUS\AppData\Local\Microsoft\Windows\INetCache\IE\HCK427JC\classroom-1297779_128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9675" y="4038965"/>
            <a:ext cx="911125" cy="67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052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2957" y="2501318"/>
            <a:ext cx="11329637" cy="2387600"/>
          </a:xfrm>
        </p:spPr>
        <p:txBody>
          <a:bodyPr>
            <a:normAutofit fontScale="90000"/>
          </a:bodyPr>
          <a:lstStyle/>
          <a:p>
            <a:r>
              <a:rPr lang="en-US" sz="4400" b="1">
                <a:solidFill>
                  <a:schemeClr val="accent1">
                    <a:lumMod val="50000"/>
                  </a:schemeClr>
                </a:solidFill>
              </a:rPr>
              <a:t>ACTION AREA 3: </a:t>
            </a:r>
            <a:r>
              <a:rPr lang="en-US" sz="4400">
                <a:solidFill>
                  <a:schemeClr val="accent1">
                    <a:lumMod val="50000"/>
                  </a:schemeClr>
                </a:solidFill>
              </a:rPr>
              <a:t>Strengthening youth and women </a:t>
            </a:r>
            <a:r>
              <a:rPr lang="en-US" sz="4400" i="1">
                <a:solidFill>
                  <a:schemeClr val="accent1">
                    <a:lumMod val="50000"/>
                  </a:schemeClr>
                </a:solidFill>
              </a:rPr>
              <a:t>in sustainable water and land management</a:t>
            </a:r>
            <a:br>
              <a:rPr lang="en-US" sz="4400" i="1"/>
            </a:br>
            <a:br>
              <a:rPr lang="en-US" sz="4400" i="1"/>
            </a:br>
            <a:br>
              <a:rPr lang="en-US" sz="4400" i="1"/>
            </a:br>
            <a:r>
              <a:rPr lang="en-US" sz="3100" b="1" i="1">
                <a:solidFill>
                  <a:schemeClr val="accent1">
                    <a:lumMod val="50000"/>
                  </a:schemeClr>
                </a:solidFill>
              </a:rPr>
              <a:t>BAl</a:t>
            </a:r>
            <a:endParaRPr lang="it-IT"/>
          </a:p>
        </p:txBody>
      </p:sp>
    </p:spTree>
    <p:extLst>
      <p:ext uri="{BB962C8B-B14F-4D97-AF65-F5344CB8AC3E}">
        <p14:creationId xmlns:p14="http://schemas.microsoft.com/office/powerpoint/2010/main" val="537406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9067" t="5774" r="3126" b="7251"/>
          <a:stretch/>
        </p:blipFill>
        <p:spPr>
          <a:xfrm>
            <a:off x="9181152" y="2475570"/>
            <a:ext cx="3010848" cy="2754351"/>
          </a:xfrm>
        </p:spPr>
      </p:pic>
      <p:sp>
        <p:nvSpPr>
          <p:cNvPr id="2" name="Title 1"/>
          <p:cNvSpPr>
            <a:spLocks noGrp="1"/>
          </p:cNvSpPr>
          <p:nvPr>
            <p:ph type="title"/>
          </p:nvPr>
        </p:nvSpPr>
        <p:spPr>
          <a:xfrm>
            <a:off x="434897" y="457200"/>
            <a:ext cx="7861609" cy="959005"/>
          </a:xfrm>
        </p:spPr>
        <p:txBody>
          <a:bodyPr>
            <a:normAutofit fontScale="90000"/>
          </a:bodyPr>
          <a:lstStyle/>
          <a:p>
            <a:r>
              <a:rPr lang="en-US" sz="4000" b="1">
                <a:solidFill>
                  <a:schemeClr val="accent1">
                    <a:lumMod val="50000"/>
                  </a:schemeClr>
                </a:solidFill>
                <a:latin typeface="+mn-lt"/>
                <a:ea typeface="+mn-ea"/>
                <a:cs typeface="+mn-cs"/>
              </a:rPr>
              <a:t>Research Question &amp; Hypothesis </a:t>
            </a:r>
            <a:br>
              <a:rPr lang="en-US" sz="2800">
                <a:solidFill>
                  <a:schemeClr val="accent1">
                    <a:lumMod val="50000"/>
                  </a:schemeClr>
                </a:solidFill>
              </a:rPr>
            </a:br>
            <a:endParaRPr lang="en-US">
              <a:solidFill>
                <a:schemeClr val="accent1">
                  <a:lumMod val="50000"/>
                </a:schemeClr>
              </a:solidFill>
            </a:endParaRPr>
          </a:p>
        </p:txBody>
      </p:sp>
      <p:sp>
        <p:nvSpPr>
          <p:cNvPr id="4" name="Text Placeholder 3"/>
          <p:cNvSpPr>
            <a:spLocks noGrp="1"/>
          </p:cNvSpPr>
          <p:nvPr>
            <p:ph type="body" sz="half" idx="2"/>
          </p:nvPr>
        </p:nvSpPr>
        <p:spPr>
          <a:xfrm>
            <a:off x="434897" y="947855"/>
            <a:ext cx="11757102" cy="5910145"/>
          </a:xfrm>
        </p:spPr>
        <p:txBody>
          <a:bodyPr>
            <a:normAutofit/>
          </a:bodyPr>
          <a:lstStyle/>
          <a:p>
            <a:r>
              <a:rPr lang="en-US" b="1"/>
              <a:t> </a:t>
            </a:r>
            <a:endParaRPr lang="en-US"/>
          </a:p>
          <a:p>
            <a:r>
              <a:rPr lang="en-US" sz="3200" b="1"/>
              <a:t>Research Question:</a:t>
            </a:r>
            <a:r>
              <a:rPr lang="en-US" sz="3200"/>
              <a:t> Is land and water resource management an urgent soft skill for rural youth and women in developing countries?</a:t>
            </a:r>
          </a:p>
          <a:p>
            <a:endParaRPr lang="en-US" sz="3200"/>
          </a:p>
          <a:p>
            <a:endParaRPr lang="en-US" sz="3200"/>
          </a:p>
          <a:p>
            <a:endParaRPr lang="en-US" sz="3200"/>
          </a:p>
          <a:p>
            <a:endParaRPr lang="en-US" sz="3200"/>
          </a:p>
          <a:p>
            <a:endParaRPr lang="en-US" sz="3200"/>
          </a:p>
          <a:p>
            <a:r>
              <a:rPr lang="en-US" sz="3200"/>
              <a:t>Main Hypothesis:</a:t>
            </a:r>
          </a:p>
          <a:p>
            <a:pPr marL="285750" indent="-285750">
              <a:buFont typeface="Wingdings" panose="05000000000000000000" pitchFamily="2" charset="2"/>
              <a:buChar char="§"/>
            </a:pPr>
            <a:r>
              <a:rPr lang="en-US" sz="3200"/>
              <a:t>Capacity building of </a:t>
            </a:r>
            <a:r>
              <a:rPr lang="en-US" sz="3200" b="1"/>
              <a:t>rural youth &amp; women leadership </a:t>
            </a:r>
            <a:r>
              <a:rPr lang="en-US" sz="3200"/>
              <a:t>on land and water resource management is ensured in all developing countries</a:t>
            </a:r>
          </a:p>
          <a:p>
            <a:endParaRPr lang="en-US" sz="3600"/>
          </a:p>
          <a:p>
            <a:endParaRPr lang="en-US" sz="3600"/>
          </a:p>
        </p:txBody>
      </p:sp>
      <p:sp>
        <p:nvSpPr>
          <p:cNvPr id="5" name="Slide Number Placeholder 4"/>
          <p:cNvSpPr>
            <a:spLocks noGrp="1"/>
          </p:cNvSpPr>
          <p:nvPr>
            <p:ph type="sldNum" sz="quarter" idx="12"/>
          </p:nvPr>
        </p:nvSpPr>
        <p:spPr/>
        <p:txBody>
          <a:bodyPr/>
          <a:lstStyle/>
          <a:p>
            <a:fld id="{FE3C77B5-517C-46E4-842A-F27468704F1E}" type="slidenum">
              <a:rPr lang="en-US" smtClean="0"/>
              <a:t>13</a:t>
            </a:fld>
            <a:endParaRPr lang="en-US"/>
          </a:p>
        </p:txBody>
      </p:sp>
    </p:spTree>
    <p:extLst>
      <p:ext uri="{BB962C8B-B14F-4D97-AF65-F5344CB8AC3E}">
        <p14:creationId xmlns:p14="http://schemas.microsoft.com/office/powerpoint/2010/main" val="1926213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806" y="412595"/>
            <a:ext cx="11390388" cy="746767"/>
          </a:xfrm>
        </p:spPr>
        <p:txBody>
          <a:bodyPr>
            <a:normAutofit/>
          </a:bodyPr>
          <a:lstStyle/>
          <a:p>
            <a:r>
              <a:rPr lang="en-US" sz="3600" b="1">
                <a:solidFill>
                  <a:schemeClr val="accent1">
                    <a:lumMod val="50000"/>
                  </a:schemeClr>
                </a:solidFill>
                <a:latin typeface="Times New Roman" panose="02020603050405020304" pitchFamily="18" charset="0"/>
                <a:cs typeface="Times New Roman" panose="02020603050405020304" pitchFamily="18" charset="0"/>
              </a:rPr>
              <a:t>Designing of Support for Rural Youth and Women</a:t>
            </a:r>
          </a:p>
        </p:txBody>
      </p:sp>
      <p:sp>
        <p:nvSpPr>
          <p:cNvPr id="4" name="Text Placeholder 3"/>
          <p:cNvSpPr>
            <a:spLocks noGrp="1"/>
          </p:cNvSpPr>
          <p:nvPr>
            <p:ph type="body" sz="half" idx="2"/>
          </p:nvPr>
        </p:nvSpPr>
        <p:spPr>
          <a:xfrm>
            <a:off x="3760421" y="2469707"/>
            <a:ext cx="4287150" cy="2492586"/>
          </a:xfrm>
        </p:spPr>
        <p:txBody>
          <a:bodyPr>
            <a:noAutofit/>
          </a:bodyPr>
          <a:lstStyle/>
          <a:p>
            <a:pPr marL="457200" indent="-457200">
              <a:buFont typeface="Wingdings" panose="05000000000000000000" pitchFamily="2" charset="2"/>
              <a:buChar char="q"/>
            </a:pPr>
            <a:r>
              <a:rPr lang="en-US" sz="2800"/>
              <a:t>Promote programmed payment for ecosystem services exhibited by youth in own communities:</a:t>
            </a:r>
          </a:p>
          <a:p>
            <a:r>
              <a:rPr lang="en-US" sz="2800" b="1">
                <a:solidFill>
                  <a:schemeClr val="bg1">
                    <a:lumMod val="50000"/>
                  </a:schemeClr>
                </a:solidFill>
              </a:rPr>
              <a:t> 	Inspirational Politics</a:t>
            </a:r>
            <a:r>
              <a:rPr lang="en-US" sz="2600" b="1">
                <a:solidFill>
                  <a:schemeClr val="bg1">
                    <a:lumMod val="50000"/>
                  </a:schemeClr>
                </a:solidFill>
              </a:rPr>
              <a:t>;</a:t>
            </a:r>
          </a:p>
        </p:txBody>
      </p:sp>
      <p:sp>
        <p:nvSpPr>
          <p:cNvPr id="5" name="Slide Number Placeholder 4"/>
          <p:cNvSpPr>
            <a:spLocks noGrp="1"/>
          </p:cNvSpPr>
          <p:nvPr>
            <p:ph type="sldNum" sz="quarter" idx="12"/>
          </p:nvPr>
        </p:nvSpPr>
        <p:spPr/>
        <p:txBody>
          <a:bodyPr/>
          <a:lstStyle/>
          <a:p>
            <a:fld id="{FE3C77B5-517C-46E4-842A-F27468704F1E}" type="slidenum">
              <a:rPr lang="en-US" smtClean="0"/>
              <a:t>14</a:t>
            </a:fld>
            <a:endParaRPr lang="en-US"/>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8537" b="87805" l="505" r="99193">
                        <a14:foregroundMark x1="21695" y1="23171" x2="21695" y2="23171"/>
                        <a14:foregroundMark x1="39556" y1="42683" x2="39556" y2="42683"/>
                        <a14:foregroundMark x1="41070" y1="59756" x2="41070" y2="59756"/>
                        <a14:foregroundMark x1="79011" y1="43902" x2="79011" y2="43902"/>
                        <a14:foregroundMark x1="95762" y1="29268" x2="95762" y2="29268"/>
                        <a14:foregroundMark x1="93239" y1="56098" x2="93239" y2="56098"/>
                        <a14:foregroundMark x1="95055" y1="60976" x2="95055" y2="60976"/>
                        <a14:foregroundMark x1="74268" y1="62195" x2="74268" y2="62195"/>
                        <a14:foregroundMark x1="57518" y1="57317" x2="57518" y2="57317"/>
                        <a14:foregroundMark x1="57820" y1="29268" x2="57820" y2="29268"/>
                        <a14:foregroundMark x1="59233" y1="29268" x2="59233" y2="29268"/>
                        <a14:foregroundMark x1="40666" y1="73171" x2="40666" y2="73171"/>
                        <a14:foregroundMark x1="38143" y1="70732" x2="38143" y2="70732"/>
                        <a14:foregroundMark x1="37941" y1="56098" x2="37941" y2="56098"/>
                        <a14:foregroundMark x1="37134" y1="74390" x2="37134" y2="74390"/>
                        <a14:foregroundMark x1="3431" y1="34146" x2="3431" y2="34146"/>
                        <a14:foregroundMark x1="5146" y1="37805" x2="5146" y2="37805"/>
                        <a14:foregroundMark x1="4844" y1="54878" x2="4844" y2="54878"/>
                        <a14:foregroundMark x1="2220" y1="21951" x2="2220" y2="21951"/>
                      </a14:backgroundRemoval>
                    </a14:imgEffect>
                  </a14:imgLayer>
                </a14:imgProps>
              </a:ext>
              <a:ext uri="{28A0092B-C50C-407E-A947-70E740481C1C}">
                <a14:useLocalDpi xmlns:a14="http://schemas.microsoft.com/office/drawing/2010/main" val="0"/>
              </a:ext>
            </a:extLst>
          </a:blip>
          <a:stretch>
            <a:fillRect/>
          </a:stretch>
        </p:blipFill>
        <p:spPr>
          <a:xfrm>
            <a:off x="1375704" y="5853817"/>
            <a:ext cx="9440592" cy="781159"/>
          </a:xfrm>
          <a:prstGeom prst="rect">
            <a:avLst/>
          </a:prstGeom>
        </p:spPr>
      </p:pic>
      <p:sp>
        <p:nvSpPr>
          <p:cNvPr id="8" name="Text Placeholder 3"/>
          <p:cNvSpPr txBox="1">
            <a:spLocks/>
          </p:cNvSpPr>
          <p:nvPr/>
        </p:nvSpPr>
        <p:spPr>
          <a:xfrm>
            <a:off x="0" y="2469707"/>
            <a:ext cx="3702207" cy="24925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panose="05000000000000000000" pitchFamily="2" charset="2"/>
              <a:buChar char="q"/>
            </a:pPr>
            <a:r>
              <a:rPr lang="en-US" sz="2800"/>
              <a:t>Mapping youth capacities and community relations on water and land management</a:t>
            </a:r>
            <a:r>
              <a:rPr lang="nn-NO" sz="2800"/>
              <a:t>:</a:t>
            </a:r>
          </a:p>
          <a:p>
            <a:r>
              <a:rPr lang="nn-NO" sz="2800"/>
              <a:t> 	 </a:t>
            </a:r>
            <a:r>
              <a:rPr lang="nn-NO" sz="2800" b="1">
                <a:solidFill>
                  <a:schemeClr val="bg1">
                    <a:lumMod val="50000"/>
                  </a:schemeClr>
                </a:solidFill>
              </a:rPr>
              <a:t>Social Criteria;</a:t>
            </a:r>
            <a:endParaRPr lang="en-US" sz="2800" b="1">
              <a:solidFill>
                <a:schemeClr val="bg1">
                  <a:lumMod val="50000"/>
                </a:schemeClr>
              </a:solidFill>
            </a:endParaRPr>
          </a:p>
        </p:txBody>
      </p:sp>
      <p:sp>
        <p:nvSpPr>
          <p:cNvPr id="10" name="Text Placeholder 3"/>
          <p:cNvSpPr txBox="1">
            <a:spLocks/>
          </p:cNvSpPr>
          <p:nvPr/>
        </p:nvSpPr>
        <p:spPr>
          <a:xfrm>
            <a:off x="8047571" y="2469707"/>
            <a:ext cx="4144429" cy="24925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panose="05000000000000000000" pitchFamily="2" charset="2"/>
              <a:buChar char="q"/>
            </a:pPr>
            <a:r>
              <a:rPr lang="en-US" sz="2800"/>
              <a:t>Drafting a package that allows supporting water for production and consumption technologies:</a:t>
            </a:r>
          </a:p>
          <a:p>
            <a:r>
              <a:rPr lang="en-US" sz="2800"/>
              <a:t> 	</a:t>
            </a:r>
            <a:r>
              <a:rPr lang="en-US" sz="2800" b="1">
                <a:solidFill>
                  <a:schemeClr val="bg1">
                    <a:lumMod val="50000"/>
                  </a:schemeClr>
                </a:solidFill>
              </a:rPr>
              <a:t>Sustainability;</a:t>
            </a:r>
            <a:br>
              <a:rPr lang="en-US" sz="2800"/>
            </a:br>
            <a:endParaRPr lang="en-US" sz="2800"/>
          </a:p>
        </p:txBody>
      </p:sp>
    </p:spTree>
    <p:extLst>
      <p:ext uri="{BB962C8B-B14F-4D97-AF65-F5344CB8AC3E}">
        <p14:creationId xmlns:p14="http://schemas.microsoft.com/office/powerpoint/2010/main" val="3954406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98ACD58-6A01-44CC-B752-0A53AC001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039" y="2885167"/>
            <a:ext cx="5482999" cy="3639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Lst>
        </p:spPr>
      </p:pic>
      <p:sp>
        <p:nvSpPr>
          <p:cNvPr id="4101" name="Text Box 5">
            <a:extLst>
              <a:ext uri="{FF2B5EF4-FFF2-40B4-BE49-F238E27FC236}">
                <a16:creationId xmlns:a16="http://schemas.microsoft.com/office/drawing/2014/main" id="{D25B15BF-CB64-4F87-B5CD-E35AFB36D370}"/>
              </a:ext>
            </a:extLst>
          </p:cNvPr>
          <p:cNvSpPr txBox="1">
            <a:spLocks noChangeArrowheads="1"/>
          </p:cNvSpPr>
          <p:nvPr/>
        </p:nvSpPr>
        <p:spPr bwMode="auto">
          <a:xfrm>
            <a:off x="229649" y="809205"/>
            <a:ext cx="8858675" cy="437042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4000" b="1">
                <a:solidFill>
                  <a:schemeClr val="accent1">
                    <a:lumMod val="50000"/>
                  </a:schemeClr>
                </a:solidFill>
                <a:latin typeface="+mj-lt"/>
                <a:ea typeface="+mj-ea"/>
                <a:cs typeface="+mj-cs"/>
              </a:rPr>
              <a:t>ACTION AREA 4:</a:t>
            </a:r>
            <a:br>
              <a:rPr lang="it-IT" altLang="en-US" sz="4000" b="1">
                <a:solidFill>
                  <a:schemeClr val="accent1">
                    <a:lumMod val="50000"/>
                  </a:schemeClr>
                </a:solidFill>
                <a:latin typeface="+mj-lt"/>
                <a:ea typeface="+mj-ea"/>
                <a:cs typeface="+mj-cs"/>
              </a:rPr>
            </a:br>
            <a:r>
              <a:rPr lang="it-IT" altLang="en-US" sz="4000" err="1">
                <a:solidFill>
                  <a:schemeClr val="accent1">
                    <a:lumMod val="50000"/>
                  </a:schemeClr>
                </a:solidFill>
                <a:latin typeface="+mj-lt"/>
                <a:ea typeface="+mj-ea"/>
                <a:cs typeface="+mj-cs"/>
              </a:rPr>
              <a:t>Improving</a:t>
            </a:r>
            <a:r>
              <a:rPr lang="it-IT" altLang="en-US" sz="4000">
                <a:solidFill>
                  <a:schemeClr val="accent1">
                    <a:lumMod val="50000"/>
                  </a:schemeClr>
                </a:solidFill>
                <a:latin typeface="+mj-lt"/>
                <a:ea typeface="+mj-ea"/>
                <a:cs typeface="+mj-cs"/>
              </a:rPr>
              <a:t> the production of </a:t>
            </a:r>
            <a:br>
              <a:rPr lang="it-IT" altLang="en-US" sz="4000">
                <a:solidFill>
                  <a:schemeClr val="accent1">
                    <a:lumMod val="50000"/>
                  </a:schemeClr>
                </a:solidFill>
                <a:latin typeface="+mj-lt"/>
                <a:ea typeface="+mj-ea"/>
                <a:cs typeface="+mj-cs"/>
              </a:rPr>
            </a:br>
            <a:r>
              <a:rPr lang="it-IT" altLang="en-US" sz="4000">
                <a:solidFill>
                  <a:schemeClr val="accent1">
                    <a:lumMod val="50000"/>
                  </a:schemeClr>
                </a:solidFill>
                <a:latin typeface="+mj-lt"/>
                <a:ea typeface="+mj-ea"/>
                <a:cs typeface="+mj-cs"/>
              </a:rPr>
              <a:t>open data in </a:t>
            </a:r>
            <a:r>
              <a:rPr lang="it-IT" altLang="en-US" sz="4000" err="1">
                <a:solidFill>
                  <a:schemeClr val="accent1">
                    <a:lumMod val="50000"/>
                  </a:schemeClr>
                </a:solidFill>
                <a:latin typeface="+mj-lt"/>
                <a:ea typeface="+mj-ea"/>
                <a:cs typeface="+mj-cs"/>
              </a:rPr>
              <a:t>agriculture</a:t>
            </a:r>
            <a:r>
              <a:rPr lang="it-IT" altLang="en-US" sz="4000">
                <a:solidFill>
                  <a:schemeClr val="accent1">
                    <a:lumMod val="50000"/>
                  </a:schemeClr>
                </a:solidFill>
                <a:latin typeface="+mj-lt"/>
                <a:ea typeface="+mj-ea"/>
                <a:cs typeface="+mj-cs"/>
              </a:rPr>
              <a:t> and </a:t>
            </a:r>
            <a:r>
              <a:rPr lang="it-IT" altLang="en-US" sz="4000" err="1">
                <a:solidFill>
                  <a:schemeClr val="accent1">
                    <a:lumMod val="50000"/>
                  </a:schemeClr>
                </a:solidFill>
                <a:latin typeface="+mj-lt"/>
                <a:ea typeface="+mj-ea"/>
                <a:cs typeface="+mj-cs"/>
              </a:rPr>
              <a:t>biodiversity</a:t>
            </a:r>
            <a:endParaRPr lang="it-IT" altLang="en-US" sz="4000">
              <a:solidFill>
                <a:schemeClr val="accent1">
                  <a:lumMod val="50000"/>
                </a:schemeClr>
              </a:solidFill>
              <a:latin typeface="+mj-lt"/>
              <a:ea typeface="+mj-ea"/>
              <a:cs typeface="+mj-cs"/>
            </a:endParaRPr>
          </a:p>
          <a:p>
            <a:pPr>
              <a:spcBef>
                <a:spcPct val="50000"/>
              </a:spcBef>
            </a:pPr>
            <a:endParaRPr lang="it-IT" altLang="en-US" sz="4000">
              <a:solidFill>
                <a:schemeClr val="accent1">
                  <a:lumMod val="50000"/>
                </a:schemeClr>
              </a:solidFill>
              <a:latin typeface="+mj-lt"/>
              <a:ea typeface="+mj-ea"/>
              <a:cs typeface="+mj-cs"/>
            </a:endParaRPr>
          </a:p>
          <a:p>
            <a:pPr>
              <a:spcBef>
                <a:spcPct val="50000"/>
              </a:spcBef>
            </a:pPr>
            <a:r>
              <a:rPr lang="sq-AL" sz="2800" b="1" i="1">
                <a:solidFill>
                  <a:schemeClr val="accent1">
                    <a:lumMod val="50000"/>
                  </a:schemeClr>
                </a:solidFill>
                <a:latin typeface="+mj-lt"/>
                <a:ea typeface="+mj-ea"/>
                <a:cs typeface="+mj-cs"/>
              </a:rPr>
              <a:t>Francesca Bussola</a:t>
            </a:r>
            <a:r>
              <a:rPr lang="en-US" sz="2800" b="1" i="1">
                <a:solidFill>
                  <a:schemeClr val="accent1">
                    <a:lumMod val="50000"/>
                  </a:schemeClr>
                </a:solidFill>
                <a:latin typeface="+mj-lt"/>
                <a:ea typeface="+mj-ea"/>
                <a:cs typeface="+mj-cs"/>
              </a:rPr>
              <a:t> ITA</a:t>
            </a:r>
            <a:r>
              <a:rPr lang="sq-AL" sz="2800" b="1" i="1">
                <a:solidFill>
                  <a:schemeClr val="accent1">
                    <a:lumMod val="50000"/>
                  </a:schemeClr>
                </a:solidFill>
                <a:latin typeface="+mj-lt"/>
                <a:ea typeface="+mj-ea"/>
                <a:cs typeface="+mj-cs"/>
              </a:rPr>
              <a:t> </a:t>
            </a:r>
            <a:br>
              <a:rPr lang="sq-AL" sz="2800" b="1" i="1">
                <a:solidFill>
                  <a:schemeClr val="accent1">
                    <a:lumMod val="50000"/>
                  </a:schemeClr>
                </a:solidFill>
                <a:latin typeface="+mj-lt"/>
                <a:ea typeface="+mj-ea"/>
                <a:cs typeface="+mj-cs"/>
              </a:rPr>
            </a:br>
            <a:br>
              <a:rPr lang="sq-AL" sz="2800" b="1" i="1">
                <a:solidFill>
                  <a:schemeClr val="accent1">
                    <a:lumMod val="50000"/>
                  </a:schemeClr>
                </a:solidFill>
                <a:latin typeface="+mj-lt"/>
                <a:ea typeface="+mj-ea"/>
                <a:cs typeface="+mj-cs"/>
              </a:rPr>
            </a:br>
            <a:endParaRPr lang="it-IT" altLang="en-US" sz="2800" b="1" i="1">
              <a:solidFill>
                <a:schemeClr val="accent1">
                  <a:lumMod val="50000"/>
                </a:schemeClr>
              </a:solidFill>
              <a:latin typeface="+mj-lt"/>
              <a:ea typeface="+mj-ea"/>
              <a:cs typeface="+mj-cs"/>
            </a:endParaRPr>
          </a:p>
        </p:txBody>
      </p:sp>
    </p:spTree>
    <p:extLst>
      <p:ext uri="{BB962C8B-B14F-4D97-AF65-F5344CB8AC3E}">
        <p14:creationId xmlns:p14="http://schemas.microsoft.com/office/powerpoint/2010/main" val="3760287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a:extLst>
              <a:ext uri="{FF2B5EF4-FFF2-40B4-BE49-F238E27FC236}">
                <a16:creationId xmlns:a16="http://schemas.microsoft.com/office/drawing/2014/main" id="{2DBC0066-9A69-4092-93AE-A5DD1A4A5EF3}"/>
              </a:ext>
            </a:extLst>
          </p:cNvPr>
          <p:cNvSpPr txBox="1">
            <a:spLocks noChangeArrowheads="1"/>
          </p:cNvSpPr>
          <p:nvPr/>
        </p:nvSpPr>
        <p:spPr bwMode="auto">
          <a:xfrm>
            <a:off x="297317" y="241527"/>
            <a:ext cx="9335179" cy="973600"/>
          </a:xfrm>
          <a:prstGeom prst="rect">
            <a:avLst/>
          </a:prstGeom>
          <a:ln w="28575">
            <a:solidFill>
              <a:schemeClr val="accent5">
                <a:lumMod val="75000"/>
              </a:schemeClr>
            </a:solidFill>
            <a:headEnd/>
            <a:tailEnd/>
          </a:ln>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6"/>
          </a:lnRef>
          <a:fillRef idx="1">
            <a:schemeClr val="lt1"/>
          </a:fillRef>
          <a:effectRef idx="0">
            <a:schemeClr val="accent6"/>
          </a:effectRef>
          <a:fontRef idx="minor">
            <a:schemeClr val="dk1"/>
          </a:fontRef>
        </p:style>
        <p:txBody>
          <a:bodyPr wrap="square" lIns="91440" tIns="45720" rIns="91440" bIns="45720" anchor="t">
            <a:spAutoFit/>
          </a:bodyPr>
          <a:lstStyle/>
          <a:p>
            <a:pPr>
              <a:lnSpc>
                <a:spcPct val="107000"/>
              </a:lnSpc>
              <a:spcAft>
                <a:spcPts val="800"/>
              </a:spcAft>
            </a:pPr>
            <a:r>
              <a:rPr lang="it-IT" altLang="en-US" sz="1600" b="1" err="1"/>
              <a:t>Research</a:t>
            </a:r>
            <a:r>
              <a:rPr lang="it-IT" altLang="en-US" sz="1600" b="1"/>
              <a:t> </a:t>
            </a:r>
            <a:r>
              <a:rPr lang="it-IT" altLang="en-US" sz="1600" b="1" err="1"/>
              <a:t>Question</a:t>
            </a:r>
            <a:r>
              <a:rPr lang="it-IT" altLang="en-US" sz="1600"/>
              <a:t>:</a:t>
            </a:r>
            <a:endParaRPr lang="it-IT"/>
          </a:p>
          <a:p>
            <a:pPr>
              <a:lnSpc>
                <a:spcPct val="107000"/>
              </a:lnSpc>
              <a:spcAft>
                <a:spcPts val="800"/>
              </a:spcAft>
            </a:pPr>
            <a:r>
              <a:rPr lang="it-IT" altLang="en-US" sz="1600" err="1"/>
              <a:t>Does</a:t>
            </a:r>
            <a:r>
              <a:rPr lang="it-IT" altLang="en-US" sz="1600"/>
              <a:t> the </a:t>
            </a:r>
            <a:r>
              <a:rPr lang="it-IT" altLang="en-US" sz="1600" err="1"/>
              <a:t>availability</a:t>
            </a:r>
            <a:r>
              <a:rPr lang="it-IT" altLang="en-US" sz="1600"/>
              <a:t> of </a:t>
            </a:r>
            <a:r>
              <a:rPr lang="it-IT" altLang="en-US" sz="1600" b="1" err="1">
                <a:solidFill>
                  <a:schemeClr val="accent5">
                    <a:lumMod val="75000"/>
                  </a:schemeClr>
                </a:solidFill>
              </a:rPr>
              <a:t>scientific</a:t>
            </a:r>
            <a:r>
              <a:rPr lang="it-IT" altLang="en-US" sz="1600" b="1">
                <a:solidFill>
                  <a:schemeClr val="accent5">
                    <a:lumMod val="75000"/>
                  </a:schemeClr>
                </a:solidFill>
              </a:rPr>
              <a:t>, social and market data</a:t>
            </a:r>
            <a:r>
              <a:rPr lang="it-IT" altLang="en-US" sz="1600"/>
              <a:t> the </a:t>
            </a:r>
            <a:r>
              <a:rPr lang="it-IT" altLang="en-US" sz="1600" err="1"/>
              <a:t>potential</a:t>
            </a:r>
            <a:r>
              <a:rPr lang="it-IT" altLang="en-US" sz="1600"/>
              <a:t> to </a:t>
            </a:r>
            <a:r>
              <a:rPr lang="it-IT" altLang="en-US" sz="1600" err="1"/>
              <a:t>improve</a:t>
            </a:r>
            <a:r>
              <a:rPr lang="it-IT" altLang="en-US" sz="1600"/>
              <a:t> the </a:t>
            </a:r>
            <a:r>
              <a:rPr lang="it-IT" altLang="en-US" sz="1600" err="1"/>
              <a:t>agriculture</a:t>
            </a:r>
            <a:r>
              <a:rPr lang="it-IT" altLang="en-US" sz="1600"/>
              <a:t> </a:t>
            </a:r>
            <a:r>
              <a:rPr lang="it-IT" altLang="en-US" sz="1600" err="1"/>
              <a:t>sector</a:t>
            </a:r>
            <a:r>
              <a:rPr lang="it-IT" altLang="en-US" sz="1600"/>
              <a:t> and </a:t>
            </a:r>
            <a:r>
              <a:rPr lang="it-IT" altLang="en-US" sz="1600" err="1"/>
              <a:t>address</a:t>
            </a:r>
            <a:r>
              <a:rPr lang="it-IT" altLang="en-US" sz="1600"/>
              <a:t> food security and </a:t>
            </a:r>
            <a:r>
              <a:rPr lang="it-IT" altLang="en-US" sz="1600" err="1"/>
              <a:t>nutrition</a:t>
            </a:r>
            <a:r>
              <a:rPr lang="it-IT" altLang="en-US" sz="1600"/>
              <a:t> challenges?</a:t>
            </a:r>
            <a:endParaRPr lang="it-IT">
              <a:cs typeface="Calibri" panose="020F0502020204030204"/>
            </a:endParaRPr>
          </a:p>
        </p:txBody>
      </p:sp>
      <p:sp>
        <p:nvSpPr>
          <p:cNvPr id="5125" name="Text Box 5">
            <a:extLst>
              <a:ext uri="{FF2B5EF4-FFF2-40B4-BE49-F238E27FC236}">
                <a16:creationId xmlns:a16="http://schemas.microsoft.com/office/drawing/2014/main" id="{D8FD0FAA-BBF0-4814-BB6D-D8F0DBA0185F}"/>
              </a:ext>
            </a:extLst>
          </p:cNvPr>
          <p:cNvSpPr txBox="1">
            <a:spLocks noChangeArrowheads="1"/>
          </p:cNvSpPr>
          <p:nvPr/>
        </p:nvSpPr>
        <p:spPr bwMode="auto">
          <a:xfrm>
            <a:off x="368754" y="3281042"/>
            <a:ext cx="3060474" cy="2290948"/>
          </a:xfrm>
          <a:prstGeom prst="rect">
            <a:avLst/>
          </a:prstGeom>
          <a:ln w="28575">
            <a:solidFill>
              <a:schemeClr val="accent5">
                <a:lumMod val="75000"/>
              </a:schemeClr>
            </a:solidFill>
            <a:headEnd/>
            <a:tailEnd/>
            <a:extLst>
              <a:ext uri="{C807C97D-BFC1-408E-A445-0C87EB9F89A2}">
                <ask:lineSketchStyleProps xmlns:ask="http://schemas.microsoft.com/office/drawing/2018/sketchyshapes" sd="3499211612">
                  <a:custGeom>
                    <a:avLst/>
                    <a:gdLst>
                      <a:gd name="connsiteX0" fmla="*/ 0 w 3060474"/>
                      <a:gd name="connsiteY0" fmla="*/ 0 h 2290948"/>
                      <a:gd name="connsiteX1" fmla="*/ 3060474 w 3060474"/>
                      <a:gd name="connsiteY1" fmla="*/ 0 h 2290948"/>
                      <a:gd name="connsiteX2" fmla="*/ 3060474 w 3060474"/>
                      <a:gd name="connsiteY2" fmla="*/ 2290948 h 2290948"/>
                      <a:gd name="connsiteX3" fmla="*/ 0 w 3060474"/>
                      <a:gd name="connsiteY3" fmla="*/ 2290948 h 2290948"/>
                      <a:gd name="connsiteX4" fmla="*/ 0 w 3060474"/>
                      <a:gd name="connsiteY4" fmla="*/ 0 h 2290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474" h="2290948" fill="none" extrusionOk="0">
                        <a:moveTo>
                          <a:pt x="0" y="0"/>
                        </a:moveTo>
                        <a:cubicBezTo>
                          <a:pt x="1172543" y="-149972"/>
                          <a:pt x="1845245" y="85198"/>
                          <a:pt x="3060474" y="0"/>
                        </a:cubicBezTo>
                        <a:cubicBezTo>
                          <a:pt x="3229885" y="585242"/>
                          <a:pt x="3146028" y="1675567"/>
                          <a:pt x="3060474" y="2290948"/>
                        </a:cubicBezTo>
                        <a:cubicBezTo>
                          <a:pt x="2198835" y="2382324"/>
                          <a:pt x="1125051" y="2284891"/>
                          <a:pt x="0" y="2290948"/>
                        </a:cubicBezTo>
                        <a:cubicBezTo>
                          <a:pt x="-92943" y="1473430"/>
                          <a:pt x="-168235" y="851411"/>
                          <a:pt x="0" y="0"/>
                        </a:cubicBezTo>
                        <a:close/>
                      </a:path>
                      <a:path w="3060474" h="2290948" stroke="0" extrusionOk="0">
                        <a:moveTo>
                          <a:pt x="0" y="0"/>
                        </a:moveTo>
                        <a:cubicBezTo>
                          <a:pt x="1147097" y="-113254"/>
                          <a:pt x="2717120" y="102601"/>
                          <a:pt x="3060474" y="0"/>
                        </a:cubicBezTo>
                        <a:cubicBezTo>
                          <a:pt x="3007649" y="883742"/>
                          <a:pt x="3183648" y="1357509"/>
                          <a:pt x="3060474" y="2290948"/>
                        </a:cubicBezTo>
                        <a:cubicBezTo>
                          <a:pt x="1863816" y="2346758"/>
                          <a:pt x="377273" y="2459906"/>
                          <a:pt x="0" y="2290948"/>
                        </a:cubicBezTo>
                        <a:cubicBezTo>
                          <a:pt x="-144930" y="1712536"/>
                          <a:pt x="-18259" y="1074101"/>
                          <a:pt x="0" y="0"/>
                        </a:cubicBezTo>
                        <a:close/>
                      </a:path>
                    </a:pathLst>
                  </a:custGeom>
                  <ask:type>
                    <ask:lineSketchNone/>
                  </ask:type>
                </ask:lineSketchStyleProps>
              </a:ext>
            </a:extLst>
          </a:ln>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6"/>
          </a:lnRef>
          <a:fillRef idx="1">
            <a:schemeClr val="lt1"/>
          </a:fillRef>
          <a:effectRef idx="0">
            <a:schemeClr val="accent6"/>
          </a:effectRef>
          <a:fontRef idx="minor">
            <a:schemeClr val="dk1"/>
          </a:fontRef>
        </p:style>
        <p:txBody>
          <a:bodyPr wrap="square" lIns="91440" tIns="45720" rIns="91440" bIns="45720" anchor="ctr">
            <a:spAutoFit/>
          </a:bodyPr>
          <a:lstStyle/>
          <a:p>
            <a:pPr>
              <a:lnSpc>
                <a:spcPct val="107000"/>
              </a:lnSpc>
              <a:spcAft>
                <a:spcPts val="800"/>
              </a:spcAft>
            </a:pPr>
            <a:r>
              <a:rPr lang="it-IT" altLang="en-US" sz="1600" b="1" err="1"/>
              <a:t>Main</a:t>
            </a:r>
            <a:r>
              <a:rPr lang="it-IT" altLang="en-US" sz="1600" b="1"/>
              <a:t> </a:t>
            </a:r>
            <a:r>
              <a:rPr lang="it-IT" altLang="en-US" sz="1600" b="1" err="1"/>
              <a:t>Hypothesis</a:t>
            </a:r>
            <a:r>
              <a:rPr lang="it-IT" altLang="en-US" sz="1600"/>
              <a:t>:</a:t>
            </a:r>
            <a:endParaRPr lang="it-IT"/>
          </a:p>
          <a:p>
            <a:pPr>
              <a:lnSpc>
                <a:spcPct val="107000"/>
              </a:lnSpc>
              <a:spcAft>
                <a:spcPts val="800"/>
              </a:spcAft>
            </a:pPr>
            <a:r>
              <a:rPr lang="it-IT" altLang="en-US" sz="1600" b="1">
                <a:solidFill>
                  <a:schemeClr val="accent5">
                    <a:lumMod val="75000"/>
                  </a:schemeClr>
                </a:solidFill>
              </a:rPr>
              <a:t>Data sharing</a:t>
            </a:r>
            <a:r>
              <a:rPr lang="it-IT" altLang="en-US" sz="1600"/>
              <a:t> and </a:t>
            </a:r>
            <a:r>
              <a:rPr lang="it-IT" altLang="en-US" sz="1600" b="1">
                <a:solidFill>
                  <a:schemeClr val="accent5">
                    <a:lumMod val="75000"/>
                  </a:schemeClr>
                </a:solidFill>
              </a:rPr>
              <a:t>free access to information</a:t>
            </a:r>
            <a:r>
              <a:rPr lang="it-IT" altLang="en-US" sz="1600"/>
              <a:t> </a:t>
            </a:r>
            <a:r>
              <a:rPr lang="it-IT" altLang="en-US" sz="1600" err="1"/>
              <a:t>regarding</a:t>
            </a:r>
            <a:r>
              <a:rPr lang="it-IT" altLang="en-US" sz="1600"/>
              <a:t> </a:t>
            </a:r>
            <a:r>
              <a:rPr lang="it-IT" altLang="en-US" sz="1600" err="1"/>
              <a:t>agriculture</a:t>
            </a:r>
            <a:r>
              <a:rPr lang="it-IT" altLang="en-US" sz="1600"/>
              <a:t> production, </a:t>
            </a:r>
            <a:r>
              <a:rPr lang="it-IT" altLang="en-US" sz="1600" err="1"/>
              <a:t>land</a:t>
            </a:r>
            <a:r>
              <a:rPr lang="it-IT" altLang="en-US" sz="1600"/>
              <a:t> use and </a:t>
            </a:r>
            <a:r>
              <a:rPr lang="it-IT" altLang="en-US" sz="1600" err="1"/>
              <a:t>natural</a:t>
            </a:r>
            <a:r>
              <a:rPr lang="it-IT" altLang="en-US" sz="1600"/>
              <a:t> </a:t>
            </a:r>
            <a:r>
              <a:rPr lang="it-IT" altLang="en-US" sz="1600" err="1"/>
              <a:t>ecosystems</a:t>
            </a:r>
            <a:r>
              <a:rPr lang="it-IT" altLang="en-US" sz="1600"/>
              <a:t> </a:t>
            </a:r>
            <a:r>
              <a:rPr lang="it-IT" altLang="en-US" sz="1600" err="1"/>
              <a:t>increase</a:t>
            </a:r>
            <a:r>
              <a:rPr lang="it-IT" altLang="en-US" sz="1600"/>
              <a:t> </a:t>
            </a:r>
            <a:r>
              <a:rPr lang="it-IT" altLang="en-US" sz="1600" b="1">
                <a:solidFill>
                  <a:schemeClr val="accent5">
                    <a:lumMod val="75000"/>
                  </a:schemeClr>
                </a:solidFill>
              </a:rPr>
              <a:t>knowledge</a:t>
            </a:r>
            <a:r>
              <a:rPr lang="it-IT" altLang="en-US" sz="1600"/>
              <a:t>, expertise </a:t>
            </a:r>
            <a:r>
              <a:rPr lang="it-IT" altLang="en-US" sz="1600" err="1"/>
              <a:t>exchange</a:t>
            </a:r>
            <a:r>
              <a:rPr lang="it-IT" altLang="en-US" sz="1600"/>
              <a:t> and </a:t>
            </a:r>
            <a:r>
              <a:rPr lang="it-IT" altLang="en-US" sz="1600" b="1" err="1">
                <a:solidFill>
                  <a:schemeClr val="accent5">
                    <a:lumMod val="75000"/>
                  </a:schemeClr>
                </a:solidFill>
              </a:rPr>
              <a:t>resilience</a:t>
            </a:r>
            <a:r>
              <a:rPr lang="it-IT" altLang="en-US" sz="1600" b="1">
                <a:solidFill>
                  <a:schemeClr val="accent5">
                    <a:lumMod val="75000"/>
                  </a:schemeClr>
                </a:solidFill>
              </a:rPr>
              <a:t> </a:t>
            </a:r>
            <a:r>
              <a:rPr lang="it-IT" altLang="en-US" sz="1600" err="1"/>
              <a:t>capacity</a:t>
            </a:r>
            <a:r>
              <a:rPr lang="it-IT" altLang="en-US" sz="1600"/>
              <a:t> of mountain communities.</a:t>
            </a:r>
            <a:endParaRPr lang="it-IT"/>
          </a:p>
        </p:txBody>
      </p:sp>
      <p:pic>
        <p:nvPicPr>
          <p:cNvPr id="2" name="Immagine 2" descr="Immagine che contiene erba, campo, montagna, inpiedi&#10;&#10;Descrizione generata automaticamente">
            <a:extLst>
              <a:ext uri="{FF2B5EF4-FFF2-40B4-BE49-F238E27FC236}">
                <a16:creationId xmlns:a16="http://schemas.microsoft.com/office/drawing/2014/main" id="{FD760F41-ECC7-4FAA-B6F8-DFD1FB4393A4}"/>
              </a:ext>
            </a:extLst>
          </p:cNvPr>
          <p:cNvPicPr>
            <a:picLocks noChangeAspect="1"/>
          </p:cNvPicPr>
          <p:nvPr/>
        </p:nvPicPr>
        <p:blipFill>
          <a:blip r:embed="rId3"/>
          <a:stretch>
            <a:fillRect/>
          </a:stretch>
        </p:blipFill>
        <p:spPr>
          <a:xfrm>
            <a:off x="5531758" y="1934348"/>
            <a:ext cx="4503058" cy="3089088"/>
          </a:xfrm>
          <a:prstGeom prst="ellipse">
            <a:avLst/>
          </a:prstGeom>
          <a:ln>
            <a:noFill/>
          </a:ln>
          <a:effectLst>
            <a:softEdge rad="112500"/>
          </a:effectLst>
        </p:spPr>
      </p:pic>
      <p:pic>
        <p:nvPicPr>
          <p:cNvPr id="3" name="Immagine 3" descr="Immagine che contiene erba, esterni, mucca, campo&#10;&#10;Descrizione generata automaticamente">
            <a:extLst>
              <a:ext uri="{FF2B5EF4-FFF2-40B4-BE49-F238E27FC236}">
                <a16:creationId xmlns:a16="http://schemas.microsoft.com/office/drawing/2014/main" id="{DA0468D0-6C04-45BE-9516-A270B322E514}"/>
              </a:ext>
            </a:extLst>
          </p:cNvPr>
          <p:cNvPicPr>
            <a:picLocks noChangeAspect="1"/>
          </p:cNvPicPr>
          <p:nvPr/>
        </p:nvPicPr>
        <p:blipFill rotWithShape="1">
          <a:blip r:embed="rId4"/>
          <a:srcRect l="17740" r="12875" b="-1235"/>
          <a:stretch/>
        </p:blipFill>
        <p:spPr>
          <a:xfrm>
            <a:off x="3783994" y="1416511"/>
            <a:ext cx="1571630" cy="1584848"/>
          </a:xfrm>
          <a:prstGeom prst="ellipse">
            <a:avLst/>
          </a:prstGeom>
          <a:ln>
            <a:noFill/>
          </a:ln>
          <a:effectLst>
            <a:softEdge rad="112500"/>
          </a:effectLst>
        </p:spPr>
      </p:pic>
      <p:pic>
        <p:nvPicPr>
          <p:cNvPr id="4" name="Immagine 4" descr="Immagine che contiene erba, esterni, uccello, verde&#10;&#10;Descrizione generata automaticamente">
            <a:extLst>
              <a:ext uri="{FF2B5EF4-FFF2-40B4-BE49-F238E27FC236}">
                <a16:creationId xmlns:a16="http://schemas.microsoft.com/office/drawing/2014/main" id="{EB57B578-1977-417E-97AC-652A5746A525}"/>
              </a:ext>
            </a:extLst>
          </p:cNvPr>
          <p:cNvPicPr>
            <a:picLocks noChangeAspect="1"/>
          </p:cNvPicPr>
          <p:nvPr/>
        </p:nvPicPr>
        <p:blipFill rotWithShape="1">
          <a:blip r:embed="rId5"/>
          <a:srcRect l="21404" r="18246" b="20513"/>
          <a:stretch/>
        </p:blipFill>
        <p:spPr>
          <a:xfrm>
            <a:off x="3962400" y="4364726"/>
            <a:ext cx="1689893" cy="1528368"/>
          </a:xfrm>
          <a:prstGeom prst="ellipse">
            <a:avLst/>
          </a:prstGeom>
          <a:ln>
            <a:noFill/>
          </a:ln>
          <a:effectLst>
            <a:softEdge rad="112500"/>
          </a:effectLst>
        </p:spPr>
      </p:pic>
      <p:pic>
        <p:nvPicPr>
          <p:cNvPr id="5" name="Immagine 5" descr="Immagine che contiene persona, esterni, erba, figlio&#10;&#10;Descrizione generata automaticamente">
            <a:extLst>
              <a:ext uri="{FF2B5EF4-FFF2-40B4-BE49-F238E27FC236}">
                <a16:creationId xmlns:a16="http://schemas.microsoft.com/office/drawing/2014/main" id="{49487750-4A0B-4866-8F0F-BF5C6365ED51}"/>
              </a:ext>
            </a:extLst>
          </p:cNvPr>
          <p:cNvPicPr>
            <a:picLocks noChangeAspect="1"/>
          </p:cNvPicPr>
          <p:nvPr/>
        </p:nvPicPr>
        <p:blipFill rotWithShape="1">
          <a:blip r:embed="rId6"/>
          <a:srcRect l="10108" r="10163" b="-617"/>
          <a:stretch/>
        </p:blipFill>
        <p:spPr>
          <a:xfrm>
            <a:off x="10102548" y="4636868"/>
            <a:ext cx="1693228" cy="1412447"/>
          </a:xfrm>
          <a:prstGeom prst="ellipse">
            <a:avLst/>
          </a:prstGeom>
          <a:ln>
            <a:noFill/>
          </a:ln>
          <a:effectLst>
            <a:softEdge rad="112500"/>
          </a:effectLst>
        </p:spPr>
      </p:pic>
      <p:pic>
        <p:nvPicPr>
          <p:cNvPr id="6" name="Immagine 6" descr="Immagine che contiene erba, esterni, acqua, lago&#10;&#10;Descrizione generata automaticamente">
            <a:extLst>
              <a:ext uri="{FF2B5EF4-FFF2-40B4-BE49-F238E27FC236}">
                <a16:creationId xmlns:a16="http://schemas.microsoft.com/office/drawing/2014/main" id="{6F91F5B9-6EF4-4432-8A7B-7027D3E3D3F1}"/>
              </a:ext>
            </a:extLst>
          </p:cNvPr>
          <p:cNvPicPr>
            <a:picLocks noChangeAspect="1"/>
          </p:cNvPicPr>
          <p:nvPr/>
        </p:nvPicPr>
        <p:blipFill rotWithShape="1">
          <a:blip r:embed="rId7"/>
          <a:srcRect r="32013" b="497"/>
          <a:stretch/>
        </p:blipFill>
        <p:spPr>
          <a:xfrm>
            <a:off x="10212614" y="1577422"/>
            <a:ext cx="1583800" cy="1535120"/>
          </a:xfrm>
          <a:prstGeom prst="ellipse">
            <a:avLst/>
          </a:prstGeom>
          <a:ln>
            <a:noFill/>
          </a:ln>
          <a:effectLst>
            <a:softEdge rad="112500"/>
          </a:effectLst>
        </p:spPr>
      </p:pic>
      <p:pic>
        <p:nvPicPr>
          <p:cNvPr id="7" name="Immagine 7" descr="Immagine che contiene esterni, persona, ragazzo, giovane&#10;&#10;Descrizione generata automaticamente">
            <a:extLst>
              <a:ext uri="{FF2B5EF4-FFF2-40B4-BE49-F238E27FC236}">
                <a16:creationId xmlns:a16="http://schemas.microsoft.com/office/drawing/2014/main" id="{FEAEFF27-EE21-4422-98C9-982B928924B5}"/>
              </a:ext>
            </a:extLst>
          </p:cNvPr>
          <p:cNvPicPr>
            <a:picLocks noChangeAspect="1"/>
          </p:cNvPicPr>
          <p:nvPr/>
        </p:nvPicPr>
        <p:blipFill rotWithShape="1">
          <a:blip r:embed="rId8"/>
          <a:srcRect l="15511" r="12211" b="2985"/>
          <a:stretch/>
        </p:blipFill>
        <p:spPr>
          <a:xfrm>
            <a:off x="6003471" y="5326297"/>
            <a:ext cx="1701498" cy="1530149"/>
          </a:xfrm>
          <a:prstGeom prst="ellipse">
            <a:avLst/>
          </a:prstGeom>
          <a:ln>
            <a:noFill/>
          </a:ln>
          <a:effectLst>
            <a:softEdge rad="112500"/>
          </a:effectLst>
        </p:spPr>
      </p:pic>
      <p:pic>
        <p:nvPicPr>
          <p:cNvPr id="11" name="Elemento grafico 11" descr="Indietro">
            <a:extLst>
              <a:ext uri="{FF2B5EF4-FFF2-40B4-BE49-F238E27FC236}">
                <a16:creationId xmlns:a16="http://schemas.microsoft.com/office/drawing/2014/main" id="{1A43D317-5C1C-4496-B8D8-812EDB38F2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94371" y="1656443"/>
            <a:ext cx="914400" cy="914400"/>
          </a:xfrm>
          <a:prstGeom prst="rect">
            <a:avLst/>
          </a:prstGeom>
        </p:spPr>
      </p:pic>
      <p:pic>
        <p:nvPicPr>
          <p:cNvPr id="12" name="Elemento grafico 12" descr="Indietro">
            <a:extLst>
              <a:ext uri="{FF2B5EF4-FFF2-40B4-BE49-F238E27FC236}">
                <a16:creationId xmlns:a16="http://schemas.microsoft.com/office/drawing/2014/main" id="{1D2A0D57-F320-431E-B803-5610B968387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120000">
            <a:off x="9938657" y="3842657"/>
            <a:ext cx="914400" cy="914400"/>
          </a:xfrm>
          <a:prstGeom prst="rect">
            <a:avLst/>
          </a:prstGeom>
        </p:spPr>
      </p:pic>
      <p:pic>
        <p:nvPicPr>
          <p:cNvPr id="13" name="Elemento grafico 13" descr="Indietro">
            <a:extLst>
              <a:ext uri="{FF2B5EF4-FFF2-40B4-BE49-F238E27FC236}">
                <a16:creationId xmlns:a16="http://schemas.microsoft.com/office/drawing/2014/main" id="{9ECC0B28-B08E-47F1-9049-A929FE51BB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57586" y="1574800"/>
            <a:ext cx="914400" cy="914400"/>
          </a:xfrm>
          <a:prstGeom prst="rect">
            <a:avLst/>
          </a:prstGeom>
        </p:spPr>
      </p:pic>
      <p:pic>
        <p:nvPicPr>
          <p:cNvPr id="14" name="Elemento grafico 14" descr="Indietro">
            <a:extLst>
              <a:ext uri="{FF2B5EF4-FFF2-40B4-BE49-F238E27FC236}">
                <a16:creationId xmlns:a16="http://schemas.microsoft.com/office/drawing/2014/main" id="{6720DB6E-0447-412E-90DA-EBC1BB5FC4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320000">
            <a:off x="4686300" y="3579585"/>
            <a:ext cx="914400" cy="914400"/>
          </a:xfrm>
          <a:prstGeom prst="rect">
            <a:avLst/>
          </a:prstGeom>
        </p:spPr>
      </p:pic>
      <p:pic>
        <p:nvPicPr>
          <p:cNvPr id="16" name="Elemento grafico 16" descr="Indietro">
            <a:extLst>
              <a:ext uri="{FF2B5EF4-FFF2-40B4-BE49-F238E27FC236}">
                <a16:creationId xmlns:a16="http://schemas.microsoft.com/office/drawing/2014/main" id="{7C81A920-11F5-4732-AAD3-3D426FE831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040000">
            <a:off x="7498443" y="5031015"/>
            <a:ext cx="914400" cy="914400"/>
          </a:xfrm>
          <a:prstGeom prst="rect">
            <a:avLst/>
          </a:prstGeom>
        </p:spPr>
      </p:pic>
    </p:spTree>
    <p:extLst>
      <p:ext uri="{BB962C8B-B14F-4D97-AF65-F5344CB8AC3E}">
        <p14:creationId xmlns:p14="http://schemas.microsoft.com/office/powerpoint/2010/main" val="530747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0" name="Text Box 16">
            <a:extLst>
              <a:ext uri="{FF2B5EF4-FFF2-40B4-BE49-F238E27FC236}">
                <a16:creationId xmlns:a16="http://schemas.microsoft.com/office/drawing/2014/main" id="{302145CB-93DF-430B-B32D-7FB20F233924}"/>
              </a:ext>
            </a:extLst>
          </p:cNvPr>
          <p:cNvSpPr txBox="1">
            <a:spLocks noChangeArrowheads="1"/>
          </p:cNvSpPr>
          <p:nvPr/>
        </p:nvSpPr>
        <p:spPr bwMode="auto">
          <a:xfrm>
            <a:off x="9072" y="270556"/>
            <a:ext cx="12192000" cy="523220"/>
          </a:xfrm>
          <a:prstGeom prst="rect">
            <a:avLst/>
          </a:prstGeom>
          <a:solidFill>
            <a:schemeClr val="accent5">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it-IT" altLang="en-US" sz="2800">
                <a:solidFill>
                  <a:schemeClr val="bg1"/>
                </a:solidFill>
              </a:rPr>
              <a:t>Actions</a:t>
            </a:r>
          </a:p>
        </p:txBody>
      </p:sp>
      <p:sp>
        <p:nvSpPr>
          <p:cNvPr id="6161" name="Text Box 17">
            <a:extLst>
              <a:ext uri="{FF2B5EF4-FFF2-40B4-BE49-F238E27FC236}">
                <a16:creationId xmlns:a16="http://schemas.microsoft.com/office/drawing/2014/main" id="{9ECFB12F-825E-47DA-A501-439601F49D10}"/>
              </a:ext>
            </a:extLst>
          </p:cNvPr>
          <p:cNvSpPr txBox="1">
            <a:spLocks noChangeArrowheads="1"/>
          </p:cNvSpPr>
          <p:nvPr/>
        </p:nvSpPr>
        <p:spPr bwMode="auto">
          <a:xfrm>
            <a:off x="790802" y="2376714"/>
            <a:ext cx="2520950" cy="10001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p>
            <a:pPr>
              <a:lnSpc>
                <a:spcPct val="107000"/>
              </a:lnSpc>
              <a:spcAft>
                <a:spcPts val="800"/>
              </a:spcAft>
            </a:pPr>
            <a:r>
              <a:rPr lang="it-IT" altLang="en-US" sz="1400" b="1" err="1">
                <a:solidFill>
                  <a:schemeClr val="accent5">
                    <a:lumMod val="75000"/>
                  </a:schemeClr>
                </a:solidFill>
              </a:rPr>
              <a:t>Nutrition</a:t>
            </a:r>
            <a:r>
              <a:rPr lang="it-IT" altLang="en-US" sz="1400" b="1">
                <a:solidFill>
                  <a:schemeClr val="accent5">
                    <a:lumMod val="75000"/>
                  </a:schemeClr>
                </a:solidFill>
              </a:rPr>
              <a:t> training and </a:t>
            </a:r>
            <a:r>
              <a:rPr lang="it-IT" altLang="en-US" sz="1400" b="1" err="1">
                <a:solidFill>
                  <a:schemeClr val="accent5">
                    <a:lumMod val="75000"/>
                  </a:schemeClr>
                </a:solidFill>
              </a:rPr>
              <a:t>education</a:t>
            </a:r>
            <a:r>
              <a:rPr lang="it-IT" altLang="en-US" sz="1400"/>
              <a:t> for public </a:t>
            </a:r>
            <a:r>
              <a:rPr lang="it-IT" altLang="en-US" sz="1400" err="1"/>
              <a:t>health</a:t>
            </a:r>
            <a:r>
              <a:rPr lang="it-IT" altLang="en-US" sz="1400"/>
              <a:t> and </a:t>
            </a:r>
            <a:r>
              <a:rPr lang="it-IT" altLang="en-US" sz="1400" err="1"/>
              <a:t>education</a:t>
            </a:r>
            <a:r>
              <a:rPr lang="it-IT" altLang="en-US" sz="1400"/>
              <a:t> </a:t>
            </a:r>
            <a:r>
              <a:rPr lang="it-IT" altLang="en-US" sz="1400" err="1"/>
              <a:t>professionals</a:t>
            </a:r>
            <a:r>
              <a:rPr lang="it-IT" altLang="en-US" sz="1400"/>
              <a:t>/workers</a:t>
            </a:r>
          </a:p>
        </p:txBody>
      </p:sp>
      <p:sp>
        <p:nvSpPr>
          <p:cNvPr id="6162" name="Text Box 18">
            <a:extLst>
              <a:ext uri="{FF2B5EF4-FFF2-40B4-BE49-F238E27FC236}">
                <a16:creationId xmlns:a16="http://schemas.microsoft.com/office/drawing/2014/main" id="{BAE9210E-856C-49C3-9BFF-3EC54BEA07D0}"/>
              </a:ext>
            </a:extLst>
          </p:cNvPr>
          <p:cNvSpPr txBox="1">
            <a:spLocks noChangeArrowheads="1"/>
          </p:cNvSpPr>
          <p:nvPr/>
        </p:nvSpPr>
        <p:spPr bwMode="auto">
          <a:xfrm>
            <a:off x="790802" y="5079249"/>
            <a:ext cx="2519362" cy="14541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p>
            <a:pPr>
              <a:lnSpc>
                <a:spcPct val="107000"/>
              </a:lnSpc>
              <a:spcAft>
                <a:spcPts val="800"/>
              </a:spcAft>
            </a:pPr>
            <a:r>
              <a:rPr lang="it-IT" altLang="en-US" sz="1400" err="1"/>
              <a:t>Increase</a:t>
            </a:r>
            <a:r>
              <a:rPr lang="it-IT" altLang="en-US" sz="1400"/>
              <a:t> of rural activities </a:t>
            </a:r>
            <a:r>
              <a:rPr lang="it-IT" altLang="en-US" sz="1400" err="1"/>
              <a:t>potential</a:t>
            </a:r>
            <a:r>
              <a:rPr lang="it-IT" altLang="en-US" sz="1400"/>
              <a:t>, </a:t>
            </a:r>
            <a:r>
              <a:rPr lang="it-IT" altLang="en-US" sz="1400" err="1"/>
              <a:t>implementation</a:t>
            </a:r>
            <a:r>
              <a:rPr lang="it-IT" altLang="en-US" sz="1400"/>
              <a:t> of </a:t>
            </a:r>
            <a:r>
              <a:rPr lang="it-IT" altLang="en-US" sz="1400" b="1" err="1">
                <a:solidFill>
                  <a:schemeClr val="accent5">
                    <a:lumMod val="75000"/>
                  </a:schemeClr>
                </a:solidFill>
              </a:rPr>
              <a:t>sustainable</a:t>
            </a:r>
            <a:r>
              <a:rPr lang="it-IT" altLang="en-US" sz="1400" b="1">
                <a:solidFill>
                  <a:schemeClr val="accent5">
                    <a:lumMod val="75000"/>
                  </a:schemeClr>
                </a:solidFill>
              </a:rPr>
              <a:t> </a:t>
            </a:r>
            <a:r>
              <a:rPr lang="it-IT" altLang="en-US" sz="1400" b="1" err="1">
                <a:solidFill>
                  <a:schemeClr val="accent5">
                    <a:lumMod val="75000"/>
                  </a:schemeClr>
                </a:solidFill>
              </a:rPr>
              <a:t>practices</a:t>
            </a:r>
            <a:r>
              <a:rPr lang="it-IT" altLang="en-US" sz="1400"/>
              <a:t> to face </a:t>
            </a:r>
            <a:r>
              <a:rPr lang="it-IT" altLang="en-US" sz="1400" err="1"/>
              <a:t>climate</a:t>
            </a:r>
            <a:r>
              <a:rPr lang="it-IT" altLang="en-US" sz="1400"/>
              <a:t> </a:t>
            </a:r>
            <a:r>
              <a:rPr lang="it-IT" altLang="en-US" sz="1400" err="1"/>
              <a:t>change</a:t>
            </a:r>
            <a:r>
              <a:rPr lang="it-IT" altLang="en-US" sz="1400"/>
              <a:t> challenges, </a:t>
            </a:r>
            <a:r>
              <a:rPr lang="it-IT" altLang="en-US" sz="1400" err="1"/>
              <a:t>creation</a:t>
            </a:r>
            <a:r>
              <a:rPr lang="it-IT" altLang="en-US" sz="1400"/>
              <a:t> of new job </a:t>
            </a:r>
            <a:r>
              <a:rPr lang="it-IT" altLang="en-US" sz="1400" err="1"/>
              <a:t>opportunities</a:t>
            </a:r>
            <a:endParaRPr lang="it-IT" altLang="en-US" sz="1400">
              <a:cs typeface="Calibri"/>
            </a:endParaRPr>
          </a:p>
        </p:txBody>
      </p:sp>
      <p:pic>
        <p:nvPicPr>
          <p:cNvPr id="6163" name="Picture 19">
            <a:extLst>
              <a:ext uri="{FF2B5EF4-FFF2-40B4-BE49-F238E27FC236}">
                <a16:creationId xmlns:a16="http://schemas.microsoft.com/office/drawing/2014/main" id="{EE9994AB-208C-491D-A947-6532DFBD6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317" y="1196975"/>
            <a:ext cx="1223962" cy="1046163"/>
          </a:xfrm>
          <a:prstGeom prst="rect">
            <a:avLst/>
          </a:prstGeom>
          <a:noFill/>
          <a:extLst>
            <a:ext uri="{909E8E84-426E-40DD-AFC4-6F175D3DCCD1}">
              <a14:hiddenFill xmlns:a14="http://schemas.microsoft.com/office/drawing/2010/main">
                <a:solidFill>
                  <a:srgbClr val="FFFFFF"/>
                </a:solidFill>
              </a14:hiddenFill>
            </a:ext>
          </a:extLst>
        </p:spPr>
      </p:pic>
      <p:sp>
        <p:nvSpPr>
          <p:cNvPr id="6164" name="Text Box 20">
            <a:extLst>
              <a:ext uri="{FF2B5EF4-FFF2-40B4-BE49-F238E27FC236}">
                <a16:creationId xmlns:a16="http://schemas.microsoft.com/office/drawing/2014/main" id="{643C4713-9ED9-4A76-AC53-BB29B8C4B441}"/>
              </a:ext>
            </a:extLst>
          </p:cNvPr>
          <p:cNvSpPr txBox="1">
            <a:spLocks noChangeArrowheads="1"/>
          </p:cNvSpPr>
          <p:nvPr/>
        </p:nvSpPr>
        <p:spPr bwMode="auto">
          <a:xfrm>
            <a:off x="3686856" y="2358572"/>
            <a:ext cx="2519362" cy="100418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p>
            <a:pPr>
              <a:lnSpc>
                <a:spcPct val="107000"/>
              </a:lnSpc>
              <a:spcAft>
                <a:spcPts val="800"/>
              </a:spcAft>
            </a:pPr>
            <a:r>
              <a:rPr lang="it-IT" altLang="en-US" sz="1400" b="1" err="1">
                <a:solidFill>
                  <a:schemeClr val="accent5">
                    <a:lumMod val="75000"/>
                  </a:schemeClr>
                </a:solidFill>
              </a:rPr>
              <a:t>Flexible</a:t>
            </a:r>
            <a:r>
              <a:rPr lang="it-IT" altLang="en-US" sz="1400" b="1">
                <a:solidFill>
                  <a:schemeClr val="accent5">
                    <a:lumMod val="75000"/>
                  </a:schemeClr>
                </a:solidFill>
              </a:rPr>
              <a:t> </a:t>
            </a:r>
            <a:r>
              <a:rPr lang="it-IT" altLang="en-US" sz="1400" b="1" err="1">
                <a:solidFill>
                  <a:schemeClr val="accent5">
                    <a:lumMod val="75000"/>
                  </a:schemeClr>
                </a:solidFill>
              </a:rPr>
              <a:t>teaching</a:t>
            </a:r>
            <a:r>
              <a:rPr lang="it-IT" altLang="en-US" sz="1400" b="1">
                <a:solidFill>
                  <a:schemeClr val="accent5">
                    <a:lumMod val="75000"/>
                  </a:schemeClr>
                </a:solidFill>
              </a:rPr>
              <a:t> </a:t>
            </a:r>
            <a:r>
              <a:rPr lang="it-IT" altLang="en-US" sz="1400" b="1" err="1">
                <a:solidFill>
                  <a:schemeClr val="accent5">
                    <a:lumMod val="75000"/>
                  </a:schemeClr>
                </a:solidFill>
              </a:rPr>
              <a:t>methods</a:t>
            </a:r>
            <a:r>
              <a:rPr lang="it-IT" altLang="en-US" sz="1400"/>
              <a:t> (e-learning, radio programs, video </a:t>
            </a:r>
            <a:r>
              <a:rPr lang="it-IT" altLang="en-US" sz="1400" err="1"/>
              <a:t>materials</a:t>
            </a:r>
            <a:r>
              <a:rPr lang="it-IT" altLang="en-US" sz="1400"/>
              <a:t>) for </a:t>
            </a:r>
            <a:r>
              <a:rPr lang="it-IT" altLang="en-US" sz="1400" b="1">
                <a:solidFill>
                  <a:schemeClr val="accent5">
                    <a:lumMod val="75000"/>
                  </a:schemeClr>
                </a:solidFill>
              </a:rPr>
              <a:t>small farmers</a:t>
            </a:r>
            <a:r>
              <a:rPr lang="it-IT" altLang="en-US" sz="1400"/>
              <a:t> and </a:t>
            </a:r>
            <a:r>
              <a:rPr lang="it-IT" altLang="en-US" sz="1400" err="1"/>
              <a:t>landowners</a:t>
            </a:r>
            <a:r>
              <a:rPr lang="it-IT" altLang="en-US" sz="1400"/>
              <a:t> </a:t>
            </a:r>
          </a:p>
        </p:txBody>
      </p:sp>
      <p:pic>
        <p:nvPicPr>
          <p:cNvPr id="6168" name="Picture 24" descr="Emergenza COVID-19: Newcross Healthcare espande l'uso della piattaforma  eLearning Docebo per formare con rapidità ed efficienza il personale  sanitario - Sanità Digitale">
            <a:extLst>
              <a:ext uri="{FF2B5EF4-FFF2-40B4-BE49-F238E27FC236}">
                <a16:creationId xmlns:a16="http://schemas.microsoft.com/office/drawing/2014/main" id="{6DF5A0C1-DEAA-406A-BF70-4F8C311106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3538" y="1323295"/>
            <a:ext cx="1416050" cy="796925"/>
          </a:xfrm>
          <a:prstGeom prst="rect">
            <a:avLst/>
          </a:prstGeom>
          <a:noFill/>
          <a:extLst>
            <a:ext uri="{909E8E84-426E-40DD-AFC4-6F175D3DCCD1}">
              <a14:hiddenFill xmlns:a14="http://schemas.microsoft.com/office/drawing/2010/main">
                <a:solidFill>
                  <a:srgbClr val="FFFFFF"/>
                </a:solidFill>
              </a14:hiddenFill>
            </a:ext>
          </a:extLst>
        </p:spPr>
      </p:pic>
      <p:sp>
        <p:nvSpPr>
          <p:cNvPr id="6169" name="Text Box 25">
            <a:extLst>
              <a:ext uri="{FF2B5EF4-FFF2-40B4-BE49-F238E27FC236}">
                <a16:creationId xmlns:a16="http://schemas.microsoft.com/office/drawing/2014/main" id="{D4F120E9-9DBE-484B-90E2-6BED68000A72}"/>
              </a:ext>
            </a:extLst>
          </p:cNvPr>
          <p:cNvSpPr txBox="1">
            <a:spLocks noChangeArrowheads="1"/>
          </p:cNvSpPr>
          <p:nvPr/>
        </p:nvSpPr>
        <p:spPr bwMode="auto">
          <a:xfrm>
            <a:off x="3687310" y="5076825"/>
            <a:ext cx="2663825" cy="138499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p>
            <a:pPr>
              <a:lnSpc>
                <a:spcPct val="100000"/>
              </a:lnSpc>
            </a:pPr>
            <a:r>
              <a:rPr lang="it-IT" altLang="en-US" sz="1400" b="1">
                <a:solidFill>
                  <a:schemeClr val="accent5">
                    <a:lumMod val="75000"/>
                  </a:schemeClr>
                </a:solidFill>
              </a:rPr>
              <a:t>Digital </a:t>
            </a:r>
            <a:r>
              <a:rPr lang="it-IT" altLang="en-US" sz="1400" b="1" err="1">
                <a:solidFill>
                  <a:schemeClr val="accent5">
                    <a:lumMod val="75000"/>
                  </a:schemeClr>
                </a:solidFill>
              </a:rPr>
              <a:t>platform</a:t>
            </a:r>
            <a:r>
              <a:rPr lang="it-IT" altLang="en-US" sz="1400"/>
              <a:t> for data sharing and </a:t>
            </a:r>
            <a:r>
              <a:rPr lang="it-IT" altLang="en-US" sz="1400" err="1"/>
              <a:t>collection</a:t>
            </a:r>
            <a:r>
              <a:rPr lang="it-IT" altLang="en-US" sz="1400"/>
              <a:t> by farmers </a:t>
            </a:r>
            <a:r>
              <a:rPr lang="it-IT" altLang="en-US" sz="1400" err="1"/>
              <a:t>associations</a:t>
            </a:r>
            <a:r>
              <a:rPr lang="it-IT" altLang="en-US" sz="1400"/>
              <a:t> to </a:t>
            </a:r>
            <a:r>
              <a:rPr lang="it-IT" altLang="en-US" sz="1400" err="1"/>
              <a:t>improve</a:t>
            </a:r>
            <a:r>
              <a:rPr lang="it-IT" altLang="en-US" sz="1400"/>
              <a:t> </a:t>
            </a:r>
            <a:r>
              <a:rPr lang="it-IT" altLang="en-US" sz="1400" b="1" err="1">
                <a:solidFill>
                  <a:schemeClr val="accent5">
                    <a:lumMod val="75000"/>
                  </a:schemeClr>
                </a:solidFill>
              </a:rPr>
              <a:t>collaboration</a:t>
            </a:r>
            <a:r>
              <a:rPr lang="it-IT" altLang="en-US" sz="1400">
                <a:solidFill>
                  <a:schemeClr val="accent5">
                    <a:lumMod val="75000"/>
                  </a:schemeClr>
                </a:solidFill>
              </a:rPr>
              <a:t> </a:t>
            </a:r>
            <a:r>
              <a:rPr lang="it-IT" altLang="en-US" sz="1400"/>
              <a:t>and the adoption of common </a:t>
            </a:r>
            <a:r>
              <a:rPr lang="it-IT" altLang="en-US" sz="1400" b="1" err="1">
                <a:solidFill>
                  <a:schemeClr val="accent5">
                    <a:lumMod val="75000"/>
                  </a:schemeClr>
                </a:solidFill>
              </a:rPr>
              <a:t>integrated</a:t>
            </a:r>
            <a:r>
              <a:rPr lang="it-IT" altLang="en-US" sz="1400" b="1">
                <a:solidFill>
                  <a:schemeClr val="accent5">
                    <a:lumMod val="75000"/>
                  </a:schemeClr>
                </a:solidFill>
              </a:rPr>
              <a:t> </a:t>
            </a:r>
            <a:r>
              <a:rPr lang="it-IT" altLang="en-US" sz="1400" b="1" err="1">
                <a:solidFill>
                  <a:schemeClr val="accent5">
                    <a:lumMod val="75000"/>
                  </a:schemeClr>
                </a:solidFill>
              </a:rPr>
              <a:t>approach</a:t>
            </a:r>
            <a:r>
              <a:rPr lang="it-IT" altLang="en-US" sz="1400"/>
              <a:t> by public and private </a:t>
            </a:r>
            <a:r>
              <a:rPr lang="it-IT" altLang="en-US" sz="1400" err="1"/>
              <a:t>actors</a:t>
            </a:r>
            <a:endParaRPr lang="it-IT" altLang="en-US" sz="1400" err="1">
              <a:cs typeface="DejaVu Sans" pitchFamily="34" charset="0"/>
            </a:endParaRPr>
          </a:p>
        </p:txBody>
      </p:sp>
      <p:sp>
        <p:nvSpPr>
          <p:cNvPr id="6173" name="AutoShape 29" descr="Immagini Belle : Rete, persone, attività commerciale, icona, sociale,  amico, tecnologia, concetto, gestione, netto, capo, società, marketing,  comunità, squadra, connessione, organizzazione, comunicazione, networking,  folla, azienda, Collegare, Linea ...">
            <a:extLst>
              <a:ext uri="{FF2B5EF4-FFF2-40B4-BE49-F238E27FC236}">
                <a16:creationId xmlns:a16="http://schemas.microsoft.com/office/drawing/2014/main" id="{CED453CA-513B-4F60-BB36-C356423370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6175" name="AutoShape 31" descr="Immagini Belle : Rete, persone, attività commerciale, icona, sociale,  amico, tecnologia, concetto, gestione, netto, capo, società, marketing,  comunità, squadra, connessione, organizzazione, comunicazione, networking,  folla, azienda, Collegare, Linea ...">
            <a:extLst>
              <a:ext uri="{FF2B5EF4-FFF2-40B4-BE49-F238E27FC236}">
                <a16:creationId xmlns:a16="http://schemas.microsoft.com/office/drawing/2014/main" id="{A2A1C61B-BA9E-41CA-A1BA-F45212D7147F}"/>
              </a:ext>
            </a:extLst>
          </p:cNvPr>
          <p:cNvSpPr>
            <a:spLocks noChangeAspect="1" noChangeArrowheads="1"/>
          </p:cNvSpPr>
          <p:nvPr/>
        </p:nvSpPr>
        <p:spPr bwMode="auto">
          <a:xfrm>
            <a:off x="5951538" y="3284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179" name="Picture 35" descr="Sviluppo sostenibile: come e chi educa gli educatori? - Meteo Web">
            <a:extLst>
              <a:ext uri="{FF2B5EF4-FFF2-40B4-BE49-F238E27FC236}">
                <a16:creationId xmlns:a16="http://schemas.microsoft.com/office/drawing/2014/main" id="{5AE0F5D6-A323-466F-BFCD-28E3B0B62B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9912" y="3901562"/>
            <a:ext cx="1301750" cy="1036637"/>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3" descr="Immagine che contiene montagna, esterni, valle, natura&#10;&#10;Descrizione generata automaticamente">
            <a:extLst>
              <a:ext uri="{FF2B5EF4-FFF2-40B4-BE49-F238E27FC236}">
                <a16:creationId xmlns:a16="http://schemas.microsoft.com/office/drawing/2014/main" id="{E1DB04BF-0A13-4475-9F99-813BA85E173F}"/>
              </a:ext>
            </a:extLst>
          </p:cNvPr>
          <p:cNvPicPr>
            <a:picLocks noChangeAspect="1"/>
          </p:cNvPicPr>
          <p:nvPr/>
        </p:nvPicPr>
        <p:blipFill>
          <a:blip r:embed="rId6"/>
          <a:stretch>
            <a:fillRect/>
          </a:stretch>
        </p:blipFill>
        <p:spPr>
          <a:xfrm>
            <a:off x="8003963" y="3943820"/>
            <a:ext cx="3879514" cy="2587474"/>
          </a:xfrm>
          <a:prstGeom prst="rect">
            <a:avLst/>
          </a:prstGeom>
          <a:ln>
            <a:noFill/>
          </a:ln>
          <a:effectLst>
            <a:softEdge rad="112500"/>
          </a:effectLst>
        </p:spPr>
      </p:pic>
      <p:pic>
        <p:nvPicPr>
          <p:cNvPr id="4" name="Immagine 4" descr="Immagine che contiene erba, esterni, campo, montagna&#10;&#10;Descrizione generata automaticamente">
            <a:extLst>
              <a:ext uri="{FF2B5EF4-FFF2-40B4-BE49-F238E27FC236}">
                <a16:creationId xmlns:a16="http://schemas.microsoft.com/office/drawing/2014/main" id="{84C6DF1D-DC73-41CF-A110-8A299DA2046E}"/>
              </a:ext>
            </a:extLst>
          </p:cNvPr>
          <p:cNvPicPr>
            <a:picLocks noChangeAspect="1"/>
          </p:cNvPicPr>
          <p:nvPr/>
        </p:nvPicPr>
        <p:blipFill>
          <a:blip r:embed="rId7"/>
          <a:stretch>
            <a:fillRect/>
          </a:stretch>
        </p:blipFill>
        <p:spPr>
          <a:xfrm>
            <a:off x="6847115" y="1198796"/>
            <a:ext cx="3922486" cy="2591693"/>
          </a:xfrm>
          <a:prstGeom prst="rect">
            <a:avLst/>
          </a:prstGeom>
          <a:ln>
            <a:noFill/>
          </a:ln>
          <a:effectLst>
            <a:softEdge rad="112500"/>
          </a:effectLst>
        </p:spPr>
      </p:pic>
      <p:pic>
        <p:nvPicPr>
          <p:cNvPr id="2" name="Elemento grafico 4" descr="Connessioni">
            <a:extLst>
              <a:ext uri="{FF2B5EF4-FFF2-40B4-BE49-F238E27FC236}">
                <a16:creationId xmlns:a16="http://schemas.microsoft.com/office/drawing/2014/main" id="{9136668D-E11F-406E-A75A-2070DF3E40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50658" y="3824514"/>
            <a:ext cx="1204685" cy="1195614"/>
          </a:xfrm>
          <a:prstGeom prst="rect">
            <a:avLst/>
          </a:prstGeom>
        </p:spPr>
      </p:pic>
    </p:spTree>
    <p:extLst>
      <p:ext uri="{BB962C8B-B14F-4D97-AF65-F5344CB8AC3E}">
        <p14:creationId xmlns:p14="http://schemas.microsoft.com/office/powerpoint/2010/main" val="2797237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2957" y="2501318"/>
            <a:ext cx="11329637" cy="2387600"/>
          </a:xfrm>
        </p:spPr>
        <p:txBody>
          <a:bodyPr>
            <a:normAutofit fontScale="90000"/>
          </a:bodyPr>
          <a:lstStyle/>
          <a:p>
            <a:r>
              <a:rPr lang="en-US" sz="4400" b="1">
                <a:solidFill>
                  <a:schemeClr val="accent1">
                    <a:lumMod val="50000"/>
                  </a:schemeClr>
                </a:solidFill>
              </a:rPr>
              <a:t>ACTION AREA 5:</a:t>
            </a:r>
            <a:r>
              <a:rPr lang="en-US" sz="4400">
                <a:solidFill>
                  <a:schemeClr val="accent1">
                    <a:lumMod val="50000"/>
                  </a:schemeClr>
                </a:solidFill>
              </a:rPr>
              <a:t> Broadband &amp; Digital Connectivity: </a:t>
            </a:r>
            <a:br>
              <a:rPr lang="en-US" sz="4400"/>
            </a:br>
            <a:r>
              <a:rPr lang="en-US" sz="4400" i="1">
                <a:solidFill>
                  <a:schemeClr val="accent1">
                    <a:lumMod val="50000"/>
                  </a:schemeClr>
                </a:solidFill>
              </a:rPr>
              <a:t>Food (Anti)Security?</a:t>
            </a:r>
            <a:br>
              <a:rPr lang="en-US" sz="4400" i="1"/>
            </a:br>
            <a:br>
              <a:rPr lang="en-US" sz="4400" i="1"/>
            </a:br>
            <a:r>
              <a:rPr lang="en-US" sz="3100" b="1" i="1">
                <a:solidFill>
                  <a:schemeClr val="accent1">
                    <a:lumMod val="50000"/>
                  </a:schemeClr>
                </a:solidFill>
              </a:rPr>
              <a:t>Gent Imeraj ALB</a:t>
            </a:r>
          </a:p>
        </p:txBody>
      </p:sp>
    </p:spTree>
    <p:extLst>
      <p:ext uri="{BB962C8B-B14F-4D97-AF65-F5344CB8AC3E}">
        <p14:creationId xmlns:p14="http://schemas.microsoft.com/office/powerpoint/2010/main" val="3819142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7270542" cy="1600200"/>
          </a:xfrm>
        </p:spPr>
        <p:txBody>
          <a:bodyPr>
            <a:normAutofit/>
          </a:bodyPr>
          <a:lstStyle/>
          <a:p>
            <a:r>
              <a:rPr lang="en-US" sz="3600" b="1">
                <a:solidFill>
                  <a:schemeClr val="accent1">
                    <a:lumMod val="50000"/>
                  </a:schemeClr>
                </a:solidFill>
                <a:latin typeface="Times New Roman" panose="02020603050405020304" pitchFamily="18" charset="0"/>
                <a:cs typeface="Times New Roman" panose="02020603050405020304" pitchFamily="18" charset="0"/>
              </a:rPr>
              <a:t>Sustainable Farming and Food System</a:t>
            </a:r>
            <a:br>
              <a:rPr lang="en-US"/>
            </a:br>
            <a:endParaRPr lang="en-US"/>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t="33" b="33"/>
          <a:stretch>
            <a:fillRect/>
          </a:stretch>
        </p:blipFill>
        <p:spPr/>
      </p:pic>
      <p:sp>
        <p:nvSpPr>
          <p:cNvPr id="4" name="Text Placeholder 3"/>
          <p:cNvSpPr>
            <a:spLocks noGrp="1"/>
          </p:cNvSpPr>
          <p:nvPr>
            <p:ph type="body" sz="half" idx="2"/>
          </p:nvPr>
        </p:nvSpPr>
        <p:spPr/>
        <p:txBody>
          <a:bodyPr>
            <a:normAutofit/>
          </a:bodyPr>
          <a:lstStyle/>
          <a:p>
            <a:r>
              <a:rPr lang="en-US" sz="1800"/>
              <a:t>The current food system is increasingly putting pressure on the environment, worker rights and the viability of small farmers.</a:t>
            </a:r>
            <a:br>
              <a:rPr lang="en-US" sz="1800"/>
            </a:br>
            <a:endParaRPr lang="en-US" sz="1800"/>
          </a:p>
          <a:p>
            <a:r>
              <a:rPr lang="en-US" sz="1800"/>
              <a:t>One of the ways to make rural areas attractive to young people is to ensure accessibility.</a:t>
            </a:r>
          </a:p>
        </p:txBody>
      </p:sp>
      <p:sp>
        <p:nvSpPr>
          <p:cNvPr id="5" name="Slide Number Placeholder 4"/>
          <p:cNvSpPr>
            <a:spLocks noGrp="1"/>
          </p:cNvSpPr>
          <p:nvPr>
            <p:ph type="sldNum" sz="quarter" idx="12"/>
          </p:nvPr>
        </p:nvSpPr>
        <p:spPr/>
        <p:txBody>
          <a:bodyPr/>
          <a:lstStyle/>
          <a:p>
            <a:fld id="{FE3C77B5-517C-46E4-842A-F27468704F1E}" type="slidenum">
              <a:rPr lang="en-US" smtClean="0"/>
              <a:pPr/>
              <a:t>19</a:t>
            </a:fld>
            <a:endParaRPr lang="en-US"/>
          </a:p>
        </p:txBody>
      </p:sp>
    </p:spTree>
    <p:extLst>
      <p:ext uri="{BB962C8B-B14F-4D97-AF65-F5344CB8AC3E}">
        <p14:creationId xmlns:p14="http://schemas.microsoft.com/office/powerpoint/2010/main" val="8699044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676E203-6C4A-45DA-A963-9C49D6B3B4CA}"/>
              </a:ext>
            </a:extLst>
          </p:cNvPr>
          <p:cNvSpPr/>
          <p:nvPr/>
        </p:nvSpPr>
        <p:spPr>
          <a:xfrm>
            <a:off x="935235" y="3450070"/>
            <a:ext cx="3629622" cy="3914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err="1"/>
              <a:t>Poverty</a:t>
            </a:r>
            <a:endParaRPr lang="en-US" b="1"/>
          </a:p>
        </p:txBody>
      </p:sp>
      <p:sp>
        <p:nvSpPr>
          <p:cNvPr id="21" name="Rectangle 20">
            <a:extLst>
              <a:ext uri="{FF2B5EF4-FFF2-40B4-BE49-F238E27FC236}">
                <a16:creationId xmlns:a16="http://schemas.microsoft.com/office/drawing/2014/main" id="{EC50B398-5F2B-46F4-A114-FDB0E1F7CA05}"/>
              </a:ext>
            </a:extLst>
          </p:cNvPr>
          <p:cNvSpPr/>
          <p:nvPr/>
        </p:nvSpPr>
        <p:spPr>
          <a:xfrm>
            <a:off x="935235" y="2628891"/>
            <a:ext cx="3629622" cy="391446"/>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t>Food </a:t>
            </a:r>
            <a:r>
              <a:rPr lang="de-DE" b="1" err="1"/>
              <a:t>insecurity</a:t>
            </a:r>
            <a:endParaRPr lang="en-US" b="1"/>
          </a:p>
        </p:txBody>
      </p:sp>
      <p:sp>
        <p:nvSpPr>
          <p:cNvPr id="22" name="Rectangle 21">
            <a:extLst>
              <a:ext uri="{FF2B5EF4-FFF2-40B4-BE49-F238E27FC236}">
                <a16:creationId xmlns:a16="http://schemas.microsoft.com/office/drawing/2014/main" id="{4DE10410-557C-4ACF-AFF4-FE7E86BC0EFB}"/>
              </a:ext>
            </a:extLst>
          </p:cNvPr>
          <p:cNvSpPr/>
          <p:nvPr/>
        </p:nvSpPr>
        <p:spPr>
          <a:xfrm>
            <a:off x="935831" y="1787852"/>
            <a:ext cx="3629622" cy="3914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t>Climate </a:t>
            </a:r>
            <a:r>
              <a:rPr lang="de-DE" b="1" err="1"/>
              <a:t>change</a:t>
            </a:r>
            <a:endParaRPr lang="en-US" b="1"/>
          </a:p>
        </p:txBody>
      </p:sp>
      <p:sp>
        <p:nvSpPr>
          <p:cNvPr id="27" name="Rectangle 26">
            <a:extLst>
              <a:ext uri="{FF2B5EF4-FFF2-40B4-BE49-F238E27FC236}">
                <a16:creationId xmlns:a16="http://schemas.microsoft.com/office/drawing/2014/main" id="{D71093A6-31AA-4AF9-B2DB-6E31E2DE2678}"/>
              </a:ext>
            </a:extLst>
          </p:cNvPr>
          <p:cNvSpPr/>
          <p:nvPr/>
        </p:nvSpPr>
        <p:spPr>
          <a:xfrm>
            <a:off x="935235" y="4271250"/>
            <a:ext cx="3629622" cy="3914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err="1"/>
              <a:t>Socioeconomic</a:t>
            </a:r>
            <a:r>
              <a:rPr lang="de-DE" b="1"/>
              <a:t> </a:t>
            </a:r>
            <a:r>
              <a:rPr lang="de-DE" b="1" err="1"/>
              <a:t>marginalization</a:t>
            </a:r>
            <a:endParaRPr lang="en-US" b="1"/>
          </a:p>
        </p:txBody>
      </p:sp>
      <p:sp>
        <p:nvSpPr>
          <p:cNvPr id="2" name="Slide Number Placeholder 1">
            <a:extLst>
              <a:ext uri="{FF2B5EF4-FFF2-40B4-BE49-F238E27FC236}">
                <a16:creationId xmlns:a16="http://schemas.microsoft.com/office/drawing/2014/main" id="{87108689-F4A5-4AA2-965E-9CC153E9D676}"/>
              </a:ext>
            </a:extLst>
          </p:cNvPr>
          <p:cNvSpPr>
            <a:spLocks noGrp="1"/>
          </p:cNvSpPr>
          <p:nvPr>
            <p:ph type="sldNum" sz="quarter" idx="12"/>
          </p:nvPr>
        </p:nvSpPr>
        <p:spPr>
          <a:xfrm>
            <a:off x="8927307" y="6297691"/>
            <a:ext cx="2743200" cy="365125"/>
          </a:xfrm>
        </p:spPr>
        <p:txBody>
          <a:bodyPr/>
          <a:lstStyle/>
          <a:p>
            <a:fld id="{FE3C77B5-517C-46E4-842A-F27468704F1E}" type="slidenum">
              <a:rPr lang="en-US" smtClean="0"/>
              <a:t>2</a:t>
            </a:fld>
            <a:endParaRPr lang="en-US"/>
          </a:p>
        </p:txBody>
      </p:sp>
      <p:sp>
        <p:nvSpPr>
          <p:cNvPr id="9" name="Rectangle 8">
            <a:extLst>
              <a:ext uri="{FF2B5EF4-FFF2-40B4-BE49-F238E27FC236}">
                <a16:creationId xmlns:a16="http://schemas.microsoft.com/office/drawing/2014/main" id="{E65266C7-636F-4198-9C14-C47327B7AB7E}"/>
              </a:ext>
            </a:extLst>
          </p:cNvPr>
          <p:cNvSpPr/>
          <p:nvPr/>
        </p:nvSpPr>
        <p:spPr>
          <a:xfrm>
            <a:off x="6350794" y="1724622"/>
            <a:ext cx="5281611" cy="1477328"/>
          </a:xfrm>
          <a:prstGeom prst="rect">
            <a:avLst/>
          </a:prstGeom>
        </p:spPr>
        <p:txBody>
          <a:bodyPr wrap="square">
            <a:spAutoFit/>
          </a:bodyPr>
          <a:lstStyle/>
          <a:p>
            <a:pPr marL="285750" indent="-285750">
              <a:buFont typeface="Arial" panose="020B0604020202020204" pitchFamily="34" charset="0"/>
              <a:buChar char="•"/>
            </a:pPr>
            <a:r>
              <a:rPr lang="en-GB"/>
              <a:t>Sustainable management of mountain ecosystems</a:t>
            </a:r>
          </a:p>
          <a:p>
            <a:endParaRPr lang="en-GB"/>
          </a:p>
          <a:p>
            <a:pPr marL="285750" indent="-285750">
              <a:buFont typeface="Arial" panose="020B0604020202020204" pitchFamily="34" charset="0"/>
              <a:buChar char="•"/>
            </a:pPr>
            <a:r>
              <a:rPr lang="en-GB"/>
              <a:t>Sustainable development of agricultural system</a:t>
            </a:r>
          </a:p>
          <a:p>
            <a:endParaRPr lang="en-GB"/>
          </a:p>
          <a:p>
            <a:pPr marL="285750" indent="-285750">
              <a:buFont typeface="Arial" panose="020B0604020202020204" pitchFamily="34" charset="0"/>
              <a:buChar char="•"/>
            </a:pPr>
            <a:r>
              <a:rPr lang="en-GB"/>
              <a:t>Empowerment mountain communities </a:t>
            </a:r>
          </a:p>
        </p:txBody>
      </p:sp>
      <p:sp>
        <p:nvSpPr>
          <p:cNvPr id="10" name="TextBox 9">
            <a:extLst>
              <a:ext uri="{FF2B5EF4-FFF2-40B4-BE49-F238E27FC236}">
                <a16:creationId xmlns:a16="http://schemas.microsoft.com/office/drawing/2014/main" id="{2A38ECCB-4A8E-4F62-8535-FBF888261A04}"/>
              </a:ext>
            </a:extLst>
          </p:cNvPr>
          <p:cNvSpPr txBox="1"/>
          <p:nvPr/>
        </p:nvSpPr>
        <p:spPr>
          <a:xfrm>
            <a:off x="314327" y="213481"/>
            <a:ext cx="3779044" cy="646331"/>
          </a:xfrm>
          <a:prstGeom prst="rect">
            <a:avLst/>
          </a:prstGeom>
          <a:noFill/>
        </p:spPr>
        <p:txBody>
          <a:bodyPr wrap="square" rtlCol="0">
            <a:spAutoFit/>
          </a:bodyPr>
          <a:lstStyle/>
          <a:p>
            <a:r>
              <a:rPr lang="de-DE" sz="3600">
                <a:solidFill>
                  <a:schemeClr val="accent1">
                    <a:lumMod val="50000"/>
                  </a:schemeClr>
                </a:solidFill>
              </a:rPr>
              <a:t>#</a:t>
            </a:r>
            <a:r>
              <a:rPr lang="de-DE" sz="3600" err="1">
                <a:solidFill>
                  <a:schemeClr val="accent1">
                    <a:lumMod val="50000"/>
                  </a:schemeClr>
                </a:solidFill>
              </a:rPr>
              <a:t>MountainsMatter</a:t>
            </a:r>
            <a:endParaRPr lang="en-US" sz="3600">
              <a:solidFill>
                <a:schemeClr val="accent1">
                  <a:lumMod val="50000"/>
                </a:schemeClr>
              </a:solidFill>
            </a:endParaRPr>
          </a:p>
        </p:txBody>
      </p:sp>
      <p:sp>
        <p:nvSpPr>
          <p:cNvPr id="16" name="TextBox 15">
            <a:extLst>
              <a:ext uri="{FF2B5EF4-FFF2-40B4-BE49-F238E27FC236}">
                <a16:creationId xmlns:a16="http://schemas.microsoft.com/office/drawing/2014/main" id="{23576089-76EC-4F8A-A002-C4F9DFA3C524}"/>
              </a:ext>
            </a:extLst>
          </p:cNvPr>
          <p:cNvSpPr txBox="1"/>
          <p:nvPr/>
        </p:nvSpPr>
        <p:spPr>
          <a:xfrm>
            <a:off x="2400299" y="4876492"/>
            <a:ext cx="828676" cy="369332"/>
          </a:xfrm>
          <a:prstGeom prst="rect">
            <a:avLst/>
          </a:prstGeom>
          <a:noFill/>
        </p:spPr>
        <p:txBody>
          <a:bodyPr wrap="square" rtlCol="0">
            <a:spAutoFit/>
          </a:bodyPr>
          <a:lstStyle/>
          <a:p>
            <a:r>
              <a:rPr lang="de-DE" err="1">
                <a:solidFill>
                  <a:schemeClr val="accent5">
                    <a:lumMod val="75000"/>
                  </a:schemeClr>
                </a:solidFill>
              </a:rPr>
              <a:t>lead</a:t>
            </a:r>
            <a:r>
              <a:rPr lang="de-DE">
                <a:solidFill>
                  <a:schemeClr val="accent5">
                    <a:lumMod val="75000"/>
                  </a:schemeClr>
                </a:solidFill>
              </a:rPr>
              <a:t> </a:t>
            </a:r>
            <a:r>
              <a:rPr lang="de-DE" err="1">
                <a:solidFill>
                  <a:schemeClr val="accent5">
                    <a:lumMod val="75000"/>
                  </a:schemeClr>
                </a:solidFill>
              </a:rPr>
              <a:t>to</a:t>
            </a:r>
            <a:endParaRPr lang="en-US">
              <a:solidFill>
                <a:schemeClr val="accent5">
                  <a:lumMod val="75000"/>
                </a:schemeClr>
              </a:solidFill>
            </a:endParaRPr>
          </a:p>
        </p:txBody>
      </p:sp>
      <p:sp>
        <p:nvSpPr>
          <p:cNvPr id="17" name="TextBox 16">
            <a:extLst>
              <a:ext uri="{FF2B5EF4-FFF2-40B4-BE49-F238E27FC236}">
                <a16:creationId xmlns:a16="http://schemas.microsoft.com/office/drawing/2014/main" id="{48E52F1E-15BD-4D52-88D4-C17181DDBD78}"/>
              </a:ext>
            </a:extLst>
          </p:cNvPr>
          <p:cNvSpPr txBox="1"/>
          <p:nvPr/>
        </p:nvSpPr>
        <p:spPr>
          <a:xfrm>
            <a:off x="978694" y="5484386"/>
            <a:ext cx="3480198" cy="646331"/>
          </a:xfrm>
          <a:prstGeom prst="rect">
            <a:avLst/>
          </a:prstGeom>
          <a:noFill/>
        </p:spPr>
        <p:txBody>
          <a:bodyPr wrap="square" rtlCol="0">
            <a:spAutoFit/>
          </a:bodyPr>
          <a:lstStyle/>
          <a:p>
            <a:pPr algn="ctr"/>
            <a:r>
              <a:rPr lang="de-DE">
                <a:solidFill>
                  <a:schemeClr val="accent5">
                    <a:lumMod val="75000"/>
                  </a:schemeClr>
                </a:solidFill>
              </a:rPr>
              <a:t>out-migration </a:t>
            </a:r>
            <a:r>
              <a:rPr lang="de-DE" err="1">
                <a:solidFill>
                  <a:schemeClr val="accent5">
                    <a:lumMod val="75000"/>
                  </a:schemeClr>
                </a:solidFill>
              </a:rPr>
              <a:t>of</a:t>
            </a:r>
            <a:r>
              <a:rPr lang="de-DE">
                <a:solidFill>
                  <a:schemeClr val="accent5">
                    <a:lumMod val="75000"/>
                  </a:schemeClr>
                </a:solidFill>
              </a:rPr>
              <a:t> </a:t>
            </a:r>
            <a:r>
              <a:rPr lang="de-DE" err="1">
                <a:solidFill>
                  <a:schemeClr val="accent5">
                    <a:lumMod val="75000"/>
                  </a:schemeClr>
                </a:solidFill>
              </a:rPr>
              <a:t>youth</a:t>
            </a:r>
            <a:r>
              <a:rPr lang="de-DE">
                <a:solidFill>
                  <a:schemeClr val="accent5">
                    <a:lumMod val="75000"/>
                  </a:schemeClr>
                </a:solidFill>
              </a:rPr>
              <a:t> </a:t>
            </a:r>
            <a:r>
              <a:rPr lang="de-DE" err="1">
                <a:solidFill>
                  <a:schemeClr val="accent5">
                    <a:lumMod val="75000"/>
                  </a:schemeClr>
                </a:solidFill>
              </a:rPr>
              <a:t>leading</a:t>
            </a:r>
            <a:r>
              <a:rPr lang="de-DE">
                <a:solidFill>
                  <a:schemeClr val="accent5">
                    <a:lumMod val="75000"/>
                  </a:schemeClr>
                </a:solidFill>
              </a:rPr>
              <a:t> </a:t>
            </a:r>
            <a:r>
              <a:rPr lang="de-DE" err="1">
                <a:solidFill>
                  <a:schemeClr val="accent5">
                    <a:lumMod val="75000"/>
                  </a:schemeClr>
                </a:solidFill>
              </a:rPr>
              <a:t>to</a:t>
            </a:r>
            <a:r>
              <a:rPr lang="de-DE">
                <a:solidFill>
                  <a:schemeClr val="accent5">
                    <a:lumMod val="75000"/>
                  </a:schemeClr>
                </a:solidFill>
              </a:rPr>
              <a:t> </a:t>
            </a:r>
            <a:r>
              <a:rPr lang="de-DE" err="1">
                <a:solidFill>
                  <a:schemeClr val="accent5">
                    <a:lumMod val="75000"/>
                  </a:schemeClr>
                </a:solidFill>
              </a:rPr>
              <a:t>exacerbation</a:t>
            </a:r>
            <a:r>
              <a:rPr lang="de-DE">
                <a:solidFill>
                  <a:schemeClr val="accent5">
                    <a:lumMod val="75000"/>
                  </a:schemeClr>
                </a:solidFill>
              </a:rPr>
              <a:t> </a:t>
            </a:r>
            <a:r>
              <a:rPr lang="de-DE" err="1">
                <a:solidFill>
                  <a:schemeClr val="accent5">
                    <a:lumMod val="75000"/>
                  </a:schemeClr>
                </a:solidFill>
              </a:rPr>
              <a:t>of</a:t>
            </a:r>
            <a:r>
              <a:rPr lang="de-DE">
                <a:solidFill>
                  <a:schemeClr val="accent5">
                    <a:lumMod val="75000"/>
                  </a:schemeClr>
                </a:solidFill>
              </a:rPr>
              <a:t> </a:t>
            </a:r>
            <a:r>
              <a:rPr lang="de-DE" err="1">
                <a:solidFill>
                  <a:schemeClr val="accent5">
                    <a:lumMod val="75000"/>
                  </a:schemeClr>
                </a:solidFill>
              </a:rPr>
              <a:t>the</a:t>
            </a:r>
            <a:r>
              <a:rPr lang="de-DE">
                <a:solidFill>
                  <a:schemeClr val="accent5">
                    <a:lumMod val="75000"/>
                  </a:schemeClr>
                </a:solidFill>
              </a:rPr>
              <a:t> </a:t>
            </a:r>
            <a:r>
              <a:rPr lang="de-DE" err="1">
                <a:solidFill>
                  <a:schemeClr val="accent5">
                    <a:lumMod val="75000"/>
                  </a:schemeClr>
                </a:solidFill>
              </a:rPr>
              <a:t>pressures</a:t>
            </a:r>
            <a:r>
              <a:rPr lang="de-DE">
                <a:solidFill>
                  <a:schemeClr val="accent5">
                    <a:lumMod val="75000"/>
                  </a:schemeClr>
                </a:solidFill>
              </a:rPr>
              <a:t> </a:t>
            </a:r>
            <a:endParaRPr lang="en-US">
              <a:solidFill>
                <a:schemeClr val="accent5">
                  <a:lumMod val="75000"/>
                </a:schemeClr>
              </a:solidFill>
            </a:endParaRPr>
          </a:p>
        </p:txBody>
      </p:sp>
      <p:sp>
        <p:nvSpPr>
          <p:cNvPr id="18" name="Rectangle 17">
            <a:extLst>
              <a:ext uri="{FF2B5EF4-FFF2-40B4-BE49-F238E27FC236}">
                <a16:creationId xmlns:a16="http://schemas.microsoft.com/office/drawing/2014/main" id="{91D9820C-61CF-4CE6-98CE-FEAEDE1861E3}"/>
              </a:ext>
            </a:extLst>
          </p:cNvPr>
          <p:cNvSpPr/>
          <p:nvPr/>
        </p:nvSpPr>
        <p:spPr>
          <a:xfrm>
            <a:off x="935235" y="5415009"/>
            <a:ext cx="3629622" cy="785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8FE2F35-A430-4AA8-ADBA-7BD19E328E02}"/>
              </a:ext>
            </a:extLst>
          </p:cNvPr>
          <p:cNvSpPr txBox="1"/>
          <p:nvPr/>
        </p:nvSpPr>
        <p:spPr>
          <a:xfrm>
            <a:off x="850108" y="1217666"/>
            <a:ext cx="2707482" cy="400110"/>
          </a:xfrm>
          <a:prstGeom prst="rect">
            <a:avLst/>
          </a:prstGeom>
          <a:noFill/>
        </p:spPr>
        <p:txBody>
          <a:bodyPr wrap="square" rtlCol="0">
            <a:spAutoFit/>
          </a:bodyPr>
          <a:lstStyle/>
          <a:p>
            <a:r>
              <a:rPr lang="de-DE" sz="2000" b="1">
                <a:solidFill>
                  <a:schemeClr val="accent1">
                    <a:lumMod val="50000"/>
                  </a:schemeClr>
                </a:solidFill>
              </a:rPr>
              <a:t>Mountain </a:t>
            </a:r>
            <a:r>
              <a:rPr lang="de-DE" sz="2000" b="1" err="1">
                <a:solidFill>
                  <a:schemeClr val="accent1">
                    <a:lumMod val="50000"/>
                  </a:schemeClr>
                </a:solidFill>
              </a:rPr>
              <a:t>pressures</a:t>
            </a:r>
            <a:endParaRPr lang="en-US" sz="2000" b="1">
              <a:solidFill>
                <a:schemeClr val="accent1">
                  <a:lumMod val="50000"/>
                </a:schemeClr>
              </a:solidFill>
            </a:endParaRPr>
          </a:p>
        </p:txBody>
      </p:sp>
      <p:sp>
        <p:nvSpPr>
          <p:cNvPr id="25" name="TextBox 24">
            <a:extLst>
              <a:ext uri="{FF2B5EF4-FFF2-40B4-BE49-F238E27FC236}">
                <a16:creationId xmlns:a16="http://schemas.microsoft.com/office/drawing/2014/main" id="{C144DE07-AFB0-4732-B70B-FB7BF1BBDF67}"/>
              </a:ext>
            </a:extLst>
          </p:cNvPr>
          <p:cNvSpPr txBox="1"/>
          <p:nvPr/>
        </p:nvSpPr>
        <p:spPr>
          <a:xfrm>
            <a:off x="6219825" y="1230269"/>
            <a:ext cx="2707482" cy="400110"/>
          </a:xfrm>
          <a:prstGeom prst="rect">
            <a:avLst/>
          </a:prstGeom>
          <a:noFill/>
        </p:spPr>
        <p:txBody>
          <a:bodyPr wrap="square" rtlCol="0">
            <a:spAutoFit/>
          </a:bodyPr>
          <a:lstStyle/>
          <a:p>
            <a:r>
              <a:rPr lang="de-DE" sz="2000" b="1">
                <a:solidFill>
                  <a:schemeClr val="accent1">
                    <a:lumMod val="50000"/>
                  </a:schemeClr>
                </a:solidFill>
              </a:rPr>
              <a:t>Solutions</a:t>
            </a:r>
            <a:endParaRPr lang="en-US" sz="2000" b="1">
              <a:solidFill>
                <a:schemeClr val="accent1">
                  <a:lumMod val="50000"/>
                </a:schemeClr>
              </a:solidFill>
            </a:endParaRPr>
          </a:p>
        </p:txBody>
      </p:sp>
      <p:sp>
        <p:nvSpPr>
          <p:cNvPr id="29" name="Rectangle 6">
            <a:extLst>
              <a:ext uri="{FF2B5EF4-FFF2-40B4-BE49-F238E27FC236}">
                <a16:creationId xmlns:a16="http://schemas.microsoft.com/office/drawing/2014/main" id="{D2FA3CA0-29C9-46C0-AAF3-1551719E6A1E}"/>
              </a:ext>
            </a:extLst>
          </p:cNvPr>
          <p:cNvSpPr>
            <a:spLocks noChangeAspect="1"/>
          </p:cNvSpPr>
          <p:nvPr/>
        </p:nvSpPr>
        <p:spPr>
          <a:xfrm rot="2100000">
            <a:off x="5215730" y="1040712"/>
            <a:ext cx="785283" cy="7852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Rectangle 6">
            <a:extLst>
              <a:ext uri="{FF2B5EF4-FFF2-40B4-BE49-F238E27FC236}">
                <a16:creationId xmlns:a16="http://schemas.microsoft.com/office/drawing/2014/main" id="{B4A545CB-660D-4974-A011-A39161466C20}"/>
              </a:ext>
            </a:extLst>
          </p:cNvPr>
          <p:cNvSpPr/>
          <p:nvPr/>
        </p:nvSpPr>
        <p:spPr>
          <a:xfrm rot="18900000">
            <a:off x="5261250" y="1114751"/>
            <a:ext cx="693869" cy="685883"/>
          </a:xfrm>
          <a:prstGeom prst="rect">
            <a:avLst/>
          </a:prstGeom>
          <a:solidFill>
            <a:srgbClr val="01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28" name="Picture 4">
            <a:extLst>
              <a:ext uri="{FF2B5EF4-FFF2-40B4-BE49-F238E27FC236}">
                <a16:creationId xmlns:a16="http://schemas.microsoft.com/office/drawing/2014/main" id="{76A68EC8-91C2-41F7-8C08-868E3ACCF5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18431" y="3421665"/>
            <a:ext cx="4217751" cy="3161667"/>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6">
            <a:extLst>
              <a:ext uri="{FF2B5EF4-FFF2-40B4-BE49-F238E27FC236}">
                <a16:creationId xmlns:a16="http://schemas.microsoft.com/office/drawing/2014/main" id="{2E3656CE-554D-4F6B-A4EC-0238397669B3}"/>
              </a:ext>
            </a:extLst>
          </p:cNvPr>
          <p:cNvSpPr>
            <a:spLocks noChangeAspect="1"/>
          </p:cNvSpPr>
          <p:nvPr/>
        </p:nvSpPr>
        <p:spPr>
          <a:xfrm rot="2100000">
            <a:off x="10605388" y="3022378"/>
            <a:ext cx="748712" cy="748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Rectangle 6">
            <a:extLst>
              <a:ext uri="{FF2B5EF4-FFF2-40B4-BE49-F238E27FC236}">
                <a16:creationId xmlns:a16="http://schemas.microsoft.com/office/drawing/2014/main" id="{E6A4A991-4111-49D1-BA5A-D0B05831C22F}"/>
              </a:ext>
            </a:extLst>
          </p:cNvPr>
          <p:cNvSpPr/>
          <p:nvPr/>
        </p:nvSpPr>
        <p:spPr>
          <a:xfrm rot="18900000">
            <a:off x="10668030" y="3092516"/>
            <a:ext cx="644812" cy="663287"/>
          </a:xfrm>
          <a:prstGeom prst="rect">
            <a:avLst/>
          </a:prstGeom>
          <a:solidFill>
            <a:srgbClr val="01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Rectangle 11">
            <a:extLst>
              <a:ext uri="{FF2B5EF4-FFF2-40B4-BE49-F238E27FC236}">
                <a16:creationId xmlns:a16="http://schemas.microsoft.com/office/drawing/2014/main" id="{C1BF2AAF-4CF7-4F68-A5E6-CE2E93D38F1B}"/>
              </a:ext>
            </a:extLst>
          </p:cNvPr>
          <p:cNvSpPr>
            <a:spLocks noChangeAspect="1"/>
          </p:cNvSpPr>
          <p:nvPr/>
        </p:nvSpPr>
        <p:spPr>
          <a:xfrm rot="2100000">
            <a:off x="11160420" y="3159923"/>
            <a:ext cx="800994" cy="8009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Rectangle 6">
            <a:extLst>
              <a:ext uri="{FF2B5EF4-FFF2-40B4-BE49-F238E27FC236}">
                <a16:creationId xmlns:a16="http://schemas.microsoft.com/office/drawing/2014/main" id="{B0B15D60-2F83-4A92-9847-85C7C3415C6B}"/>
              </a:ext>
            </a:extLst>
          </p:cNvPr>
          <p:cNvSpPr/>
          <p:nvPr/>
        </p:nvSpPr>
        <p:spPr>
          <a:xfrm rot="18900000">
            <a:off x="11283899" y="3193036"/>
            <a:ext cx="679799" cy="699954"/>
          </a:xfrm>
          <a:prstGeom prst="rect">
            <a:avLst/>
          </a:prstGeom>
          <a:solidFill>
            <a:srgbClr val="10A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Rectangle 11">
            <a:extLst>
              <a:ext uri="{FF2B5EF4-FFF2-40B4-BE49-F238E27FC236}">
                <a16:creationId xmlns:a16="http://schemas.microsoft.com/office/drawing/2014/main" id="{000CE0FD-C606-413B-8BFB-317E66A058A1}"/>
              </a:ext>
            </a:extLst>
          </p:cNvPr>
          <p:cNvSpPr>
            <a:spLocks noChangeAspect="1"/>
          </p:cNvSpPr>
          <p:nvPr/>
        </p:nvSpPr>
        <p:spPr>
          <a:xfrm rot="2100000">
            <a:off x="6246160" y="5785019"/>
            <a:ext cx="800994" cy="8009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Rectangle 6">
            <a:extLst>
              <a:ext uri="{FF2B5EF4-FFF2-40B4-BE49-F238E27FC236}">
                <a16:creationId xmlns:a16="http://schemas.microsoft.com/office/drawing/2014/main" id="{5118E215-998B-499B-8AAC-AECEB2A00203}"/>
              </a:ext>
            </a:extLst>
          </p:cNvPr>
          <p:cNvSpPr/>
          <p:nvPr/>
        </p:nvSpPr>
        <p:spPr>
          <a:xfrm rot="18900000">
            <a:off x="6393249" y="5825022"/>
            <a:ext cx="679799" cy="699954"/>
          </a:xfrm>
          <a:prstGeom prst="rect">
            <a:avLst/>
          </a:prstGeom>
          <a:solidFill>
            <a:srgbClr val="10A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986652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3C77B5-517C-46E4-842A-F27468704F1E}" type="slidenum">
              <a:rPr lang="en-US" smtClean="0"/>
              <a:t>20</a:t>
            </a:fld>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191" r="8793"/>
          <a:stretch/>
        </p:blipFill>
        <p:spPr>
          <a:xfrm rot="5400000">
            <a:off x="3336073" y="189571"/>
            <a:ext cx="5408341" cy="6858000"/>
          </a:xfrm>
          <a:prstGeom prst="rect">
            <a:avLst/>
          </a:prstGeom>
        </p:spPr>
      </p:pic>
      <p:sp>
        <p:nvSpPr>
          <p:cNvPr id="5" name="TextBox 4"/>
          <p:cNvSpPr txBox="1"/>
          <p:nvPr/>
        </p:nvSpPr>
        <p:spPr>
          <a:xfrm>
            <a:off x="200722" y="1605775"/>
            <a:ext cx="2732048" cy="1200329"/>
          </a:xfrm>
          <a:prstGeom prst="rect">
            <a:avLst/>
          </a:prstGeom>
          <a:noFill/>
        </p:spPr>
        <p:txBody>
          <a:bodyPr wrap="square" rtlCol="0">
            <a:spAutoFit/>
          </a:bodyPr>
          <a:lstStyle/>
          <a:p>
            <a:pPr algn="r"/>
            <a:r>
              <a:rPr lang="en-US" b="1">
                <a:solidFill>
                  <a:schemeClr val="bg1">
                    <a:lumMod val="50000"/>
                  </a:schemeClr>
                </a:solidFill>
              </a:rPr>
              <a:t>DIGITALIZATION</a:t>
            </a:r>
          </a:p>
          <a:p>
            <a:pPr algn="r"/>
            <a:endParaRPr lang="en-US"/>
          </a:p>
          <a:p>
            <a:pPr algn="r"/>
            <a:r>
              <a:rPr lang="en-US"/>
              <a:t>An internet infrastructure covering all rural areas</a:t>
            </a:r>
            <a:r>
              <a:rPr lang="sq-AL"/>
              <a:t>;</a:t>
            </a:r>
          </a:p>
        </p:txBody>
      </p:sp>
      <p:sp>
        <p:nvSpPr>
          <p:cNvPr id="6" name="TextBox 5"/>
          <p:cNvSpPr txBox="1"/>
          <p:nvPr/>
        </p:nvSpPr>
        <p:spPr>
          <a:xfrm>
            <a:off x="8922834" y="1005611"/>
            <a:ext cx="3157653" cy="1200329"/>
          </a:xfrm>
          <a:prstGeom prst="rect">
            <a:avLst/>
          </a:prstGeom>
          <a:noFill/>
        </p:spPr>
        <p:txBody>
          <a:bodyPr wrap="square" rtlCol="0">
            <a:spAutoFit/>
          </a:bodyPr>
          <a:lstStyle/>
          <a:p>
            <a:r>
              <a:rPr lang="en-US" b="1">
                <a:solidFill>
                  <a:schemeClr val="bg1">
                    <a:lumMod val="50000"/>
                  </a:schemeClr>
                </a:solidFill>
              </a:rPr>
              <a:t>ACCESIBILITY</a:t>
            </a:r>
          </a:p>
          <a:p>
            <a:endParaRPr lang="en-US"/>
          </a:p>
          <a:p>
            <a:r>
              <a:rPr lang="en-US"/>
              <a:t>Increased quality and </a:t>
            </a:r>
          </a:p>
          <a:p>
            <a:r>
              <a:rPr lang="en-US"/>
              <a:t>trust in food services</a:t>
            </a:r>
            <a:r>
              <a:rPr lang="sq-AL"/>
              <a:t>;</a:t>
            </a:r>
          </a:p>
        </p:txBody>
      </p:sp>
      <p:sp>
        <p:nvSpPr>
          <p:cNvPr id="7" name="TextBox 6"/>
          <p:cNvSpPr txBox="1"/>
          <p:nvPr/>
        </p:nvSpPr>
        <p:spPr>
          <a:xfrm>
            <a:off x="1516566" y="5235775"/>
            <a:ext cx="3297043" cy="1477328"/>
          </a:xfrm>
          <a:prstGeom prst="rect">
            <a:avLst/>
          </a:prstGeom>
          <a:noFill/>
        </p:spPr>
        <p:txBody>
          <a:bodyPr wrap="square" rtlCol="0">
            <a:spAutoFit/>
          </a:bodyPr>
          <a:lstStyle/>
          <a:p>
            <a:pPr algn="r"/>
            <a:r>
              <a:rPr lang="en-US" b="1">
                <a:solidFill>
                  <a:schemeClr val="bg1">
                    <a:lumMod val="50000"/>
                  </a:schemeClr>
                </a:solidFill>
              </a:rPr>
              <a:t>INTEGRATING YOUNG PEOPLE</a:t>
            </a:r>
          </a:p>
          <a:p>
            <a:pPr algn="r"/>
            <a:endParaRPr lang="en-US"/>
          </a:p>
          <a:p>
            <a:pPr algn="r"/>
            <a:r>
              <a:rPr lang="en-US"/>
              <a:t>Supporting ICT soft skills to </a:t>
            </a:r>
          </a:p>
          <a:p>
            <a:pPr algn="r"/>
            <a:r>
              <a:rPr lang="en-US"/>
              <a:t>local rural Entrepreneurs;</a:t>
            </a:r>
            <a:br>
              <a:rPr lang="en-US"/>
            </a:br>
            <a:endParaRPr lang="sq-AL"/>
          </a:p>
        </p:txBody>
      </p:sp>
      <p:sp>
        <p:nvSpPr>
          <p:cNvPr id="8" name="TextBox 7"/>
          <p:cNvSpPr txBox="1"/>
          <p:nvPr/>
        </p:nvSpPr>
        <p:spPr>
          <a:xfrm>
            <a:off x="425604" y="268069"/>
            <a:ext cx="9132849" cy="646331"/>
          </a:xfrm>
          <a:prstGeom prst="rect">
            <a:avLst/>
          </a:prstGeom>
          <a:noFill/>
        </p:spPr>
        <p:txBody>
          <a:bodyPr wrap="square" rtlCol="0">
            <a:spAutoFit/>
          </a:bodyPr>
          <a:lstStyle/>
          <a:p>
            <a:r>
              <a:rPr lang="en-US" sz="3600" b="1">
                <a:solidFill>
                  <a:schemeClr val="accent1">
                    <a:lumMod val="50000"/>
                  </a:schemeClr>
                </a:solidFill>
                <a:latin typeface="Times New Roman" panose="02020603050405020304" pitchFamily="18" charset="0"/>
                <a:ea typeface="+mj-ea"/>
                <a:cs typeface="Times New Roman" panose="02020603050405020304" pitchFamily="18" charset="0"/>
              </a:rPr>
              <a:t>Logic Intervention</a:t>
            </a:r>
            <a:endParaRPr lang="sq-AL" sz="3600" b="1">
              <a:solidFill>
                <a:schemeClr val="accent1">
                  <a:lumMod val="50000"/>
                </a:schemeClr>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871488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4872;p49">
            <a:extLst>
              <a:ext uri="{FF2B5EF4-FFF2-40B4-BE49-F238E27FC236}">
                <a16:creationId xmlns:a16="http://schemas.microsoft.com/office/drawing/2014/main" id="{0D933782-496C-4914-92C1-C5927B17E2EE}"/>
              </a:ext>
            </a:extLst>
          </p:cNvPr>
          <p:cNvSpPr/>
          <p:nvPr/>
        </p:nvSpPr>
        <p:spPr>
          <a:xfrm rot="4868596">
            <a:off x="126565" y="1054050"/>
            <a:ext cx="5953923" cy="6256032"/>
          </a:xfrm>
          <a:custGeom>
            <a:avLst/>
            <a:gdLst/>
            <a:ahLst/>
            <a:cxnLst/>
            <a:rect l="l" t="t" r="r" b="b"/>
            <a:pathLst>
              <a:path w="2899" h="2791" extrusionOk="0">
                <a:moveTo>
                  <a:pt x="1558" y="0"/>
                </a:moveTo>
                <a:cubicBezTo>
                  <a:pt x="1320" y="0"/>
                  <a:pt x="1086" y="82"/>
                  <a:pt x="898" y="270"/>
                </a:cubicBezTo>
                <a:cubicBezTo>
                  <a:pt x="727" y="356"/>
                  <a:pt x="535" y="548"/>
                  <a:pt x="449" y="719"/>
                </a:cubicBezTo>
                <a:cubicBezTo>
                  <a:pt x="0" y="1339"/>
                  <a:pt x="86" y="2237"/>
                  <a:pt x="727" y="2600"/>
                </a:cubicBezTo>
                <a:cubicBezTo>
                  <a:pt x="944" y="2732"/>
                  <a:pt x="1170" y="2790"/>
                  <a:pt x="1388" y="2790"/>
                </a:cubicBezTo>
                <a:cubicBezTo>
                  <a:pt x="1879" y="2790"/>
                  <a:pt x="2335" y="2495"/>
                  <a:pt x="2587" y="2066"/>
                </a:cubicBezTo>
                <a:cubicBezTo>
                  <a:pt x="2672" y="1788"/>
                  <a:pt x="2672" y="1617"/>
                  <a:pt x="2758" y="1339"/>
                </a:cubicBezTo>
                <a:cubicBezTo>
                  <a:pt x="2899" y="618"/>
                  <a:pt x="2212" y="0"/>
                  <a:pt x="1558" y="0"/>
                </a:cubicBezTo>
                <a:close/>
              </a:path>
            </a:pathLst>
          </a:custGeom>
          <a:solidFill>
            <a:srgbClr val="FF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itle 1">
            <a:extLst>
              <a:ext uri="{FF2B5EF4-FFF2-40B4-BE49-F238E27FC236}">
                <a16:creationId xmlns:a16="http://schemas.microsoft.com/office/drawing/2014/main" id="{C396BD9B-2319-4239-8BB9-FC0F7DEF879F}"/>
              </a:ext>
            </a:extLst>
          </p:cNvPr>
          <p:cNvSpPr>
            <a:spLocks noGrp="1"/>
          </p:cNvSpPr>
          <p:nvPr>
            <p:ph type="ctrTitle"/>
          </p:nvPr>
        </p:nvSpPr>
        <p:spPr>
          <a:xfrm>
            <a:off x="910860" y="2986303"/>
            <a:ext cx="10721008" cy="1804916"/>
          </a:xfrm>
        </p:spPr>
        <p:txBody>
          <a:bodyPr>
            <a:normAutofit fontScale="90000"/>
          </a:bodyPr>
          <a:lstStyle/>
          <a:p>
            <a:r>
              <a:rPr lang="bs-Latn-BA" b="1" i="1">
                <a:solidFill>
                  <a:schemeClr val="accent1">
                    <a:lumMod val="50000"/>
                  </a:schemeClr>
                </a:solidFill>
                <a:effectLst/>
                <a:latin typeface="+mn-lt"/>
              </a:rPr>
              <a:t>ACTION AREA 6: </a:t>
            </a:r>
            <a:br>
              <a:rPr lang="bs-Latn-BA" b="1" i="1">
                <a:solidFill>
                  <a:schemeClr val="accent1">
                    <a:lumMod val="50000"/>
                  </a:schemeClr>
                </a:solidFill>
                <a:effectLst/>
                <a:latin typeface="+mn-lt"/>
              </a:rPr>
            </a:br>
            <a:r>
              <a:rPr lang="en-GB" i="1">
                <a:solidFill>
                  <a:schemeClr val="accent1">
                    <a:lumMod val="50000"/>
                  </a:schemeClr>
                </a:solidFill>
                <a:effectLst/>
                <a:latin typeface="+mn-lt"/>
              </a:rPr>
              <a:t>Gender-Inclusive </a:t>
            </a:r>
            <a:r>
              <a:rPr lang="bs-Latn-BA" i="1">
                <a:solidFill>
                  <a:schemeClr val="accent1">
                    <a:lumMod val="50000"/>
                  </a:schemeClr>
                </a:solidFill>
                <a:effectLst/>
                <a:latin typeface="+mn-lt"/>
              </a:rPr>
              <a:t>Climate </a:t>
            </a:r>
            <a:r>
              <a:rPr lang="en-GB" i="1">
                <a:solidFill>
                  <a:schemeClr val="accent1">
                    <a:lumMod val="50000"/>
                  </a:schemeClr>
                </a:solidFill>
                <a:effectLst/>
                <a:latin typeface="+mn-lt"/>
              </a:rPr>
              <a:t>Adaptation</a:t>
            </a:r>
            <a:br>
              <a:rPr lang="en-GB" i="1">
                <a:solidFill>
                  <a:schemeClr val="accent1">
                    <a:lumMod val="50000"/>
                  </a:schemeClr>
                </a:solidFill>
                <a:effectLst/>
                <a:latin typeface="+mn-lt"/>
              </a:rPr>
            </a:br>
            <a:br>
              <a:rPr lang="en-GB" i="1">
                <a:solidFill>
                  <a:schemeClr val="accent1">
                    <a:lumMod val="50000"/>
                  </a:schemeClr>
                </a:solidFill>
                <a:latin typeface="+mn-lt"/>
              </a:rPr>
            </a:br>
            <a:r>
              <a:rPr lang="en-GB" i="1">
                <a:solidFill>
                  <a:schemeClr val="accent1">
                    <a:lumMod val="50000"/>
                  </a:schemeClr>
                </a:solidFill>
                <a:latin typeface="+mn-lt"/>
              </a:rPr>
              <a:t>                                 </a:t>
            </a:r>
            <a:r>
              <a:rPr lang="en-US" sz="3100" b="1" i="1" err="1">
                <a:solidFill>
                  <a:schemeClr val="accent1">
                    <a:lumMod val="50000"/>
                  </a:schemeClr>
                </a:solidFill>
              </a:rPr>
              <a:t>Džana</a:t>
            </a:r>
            <a:r>
              <a:rPr lang="en-US" sz="3100" b="1" i="1">
                <a:solidFill>
                  <a:schemeClr val="accent1">
                    <a:lumMod val="50000"/>
                  </a:schemeClr>
                </a:solidFill>
              </a:rPr>
              <a:t> </a:t>
            </a:r>
            <a:r>
              <a:rPr lang="en-US" sz="3100" b="1" i="1" err="1">
                <a:solidFill>
                  <a:schemeClr val="accent1">
                    <a:lumMod val="50000"/>
                  </a:schemeClr>
                </a:solidFill>
              </a:rPr>
              <a:t>Bordanić</a:t>
            </a:r>
            <a:r>
              <a:rPr lang="en-US" sz="3100" b="1" i="1">
                <a:solidFill>
                  <a:schemeClr val="accent1">
                    <a:lumMod val="50000"/>
                  </a:schemeClr>
                </a:solidFill>
              </a:rPr>
              <a:t> </a:t>
            </a:r>
            <a:r>
              <a:rPr lang="sq-AL" sz="3100" b="1" i="1">
                <a:solidFill>
                  <a:schemeClr val="accent1">
                    <a:lumMod val="50000"/>
                  </a:schemeClr>
                </a:solidFill>
              </a:rPr>
              <a:t>BiH</a:t>
            </a:r>
            <a:endParaRPr lang="en-GB" sz="3100" i="1">
              <a:solidFill>
                <a:schemeClr val="accent1">
                  <a:lumMod val="50000"/>
                </a:schemeClr>
              </a:solidFill>
              <a:latin typeface="+mn-lt"/>
            </a:endParaRPr>
          </a:p>
        </p:txBody>
      </p:sp>
      <p:grpSp>
        <p:nvGrpSpPr>
          <p:cNvPr id="7" name="Google Shape;4896;p49">
            <a:extLst>
              <a:ext uri="{FF2B5EF4-FFF2-40B4-BE49-F238E27FC236}">
                <a16:creationId xmlns:a16="http://schemas.microsoft.com/office/drawing/2014/main" id="{3B6E00F7-DCA3-4958-951C-E0DF0BBA808A}"/>
              </a:ext>
            </a:extLst>
          </p:cNvPr>
          <p:cNvGrpSpPr/>
          <p:nvPr/>
        </p:nvGrpSpPr>
        <p:grpSpPr>
          <a:xfrm>
            <a:off x="781878" y="4503761"/>
            <a:ext cx="1074217" cy="1607459"/>
            <a:chOff x="2771788" y="1517025"/>
            <a:chExt cx="227575" cy="366775"/>
          </a:xfrm>
        </p:grpSpPr>
        <p:sp>
          <p:nvSpPr>
            <p:cNvPr id="8" name="Google Shape;4897;p49">
              <a:extLst>
                <a:ext uri="{FF2B5EF4-FFF2-40B4-BE49-F238E27FC236}">
                  <a16:creationId xmlns:a16="http://schemas.microsoft.com/office/drawing/2014/main" id="{157704E3-57DA-412C-B7CC-E436376EE925}"/>
                </a:ext>
              </a:extLst>
            </p:cNvPr>
            <p:cNvSpPr/>
            <p:nvPr/>
          </p:nvSpPr>
          <p:spPr>
            <a:xfrm>
              <a:off x="2799113" y="1543550"/>
              <a:ext cx="179350" cy="173400"/>
            </a:xfrm>
            <a:custGeom>
              <a:avLst/>
              <a:gdLst/>
              <a:ahLst/>
              <a:cxnLst/>
              <a:rect l="l" t="t" r="r" b="b"/>
              <a:pathLst>
                <a:path w="7174" h="6936" extrusionOk="0">
                  <a:moveTo>
                    <a:pt x="3176" y="1038"/>
                  </a:moveTo>
                  <a:cubicBezTo>
                    <a:pt x="3209" y="1038"/>
                    <a:pt x="3227" y="1038"/>
                    <a:pt x="3242" y="1042"/>
                  </a:cubicBezTo>
                  <a:cubicBezTo>
                    <a:pt x="3247" y="1176"/>
                    <a:pt x="3023" y="1536"/>
                    <a:pt x="2985" y="1608"/>
                  </a:cubicBezTo>
                  <a:cubicBezTo>
                    <a:pt x="2957" y="1650"/>
                    <a:pt x="2828" y="1703"/>
                    <a:pt x="2753" y="1736"/>
                  </a:cubicBezTo>
                  <a:cubicBezTo>
                    <a:pt x="2415" y="1869"/>
                    <a:pt x="2325" y="1979"/>
                    <a:pt x="2420" y="2345"/>
                  </a:cubicBezTo>
                  <a:cubicBezTo>
                    <a:pt x="2429" y="2383"/>
                    <a:pt x="2444" y="2440"/>
                    <a:pt x="2448" y="2477"/>
                  </a:cubicBezTo>
                  <a:cubicBezTo>
                    <a:pt x="2296" y="2534"/>
                    <a:pt x="1954" y="2521"/>
                    <a:pt x="1669" y="2725"/>
                  </a:cubicBezTo>
                  <a:cubicBezTo>
                    <a:pt x="1607" y="2773"/>
                    <a:pt x="1540" y="2806"/>
                    <a:pt x="1478" y="2834"/>
                  </a:cubicBezTo>
                  <a:cubicBezTo>
                    <a:pt x="1322" y="2910"/>
                    <a:pt x="1031" y="3052"/>
                    <a:pt x="1202" y="3466"/>
                  </a:cubicBezTo>
                  <a:cubicBezTo>
                    <a:pt x="1222" y="3514"/>
                    <a:pt x="1241" y="3557"/>
                    <a:pt x="1265" y="3600"/>
                  </a:cubicBezTo>
                  <a:cubicBezTo>
                    <a:pt x="1193" y="3561"/>
                    <a:pt x="1117" y="3537"/>
                    <a:pt x="1031" y="3523"/>
                  </a:cubicBezTo>
                  <a:cubicBezTo>
                    <a:pt x="974" y="3423"/>
                    <a:pt x="917" y="3177"/>
                    <a:pt x="684" y="3006"/>
                  </a:cubicBezTo>
                  <a:cubicBezTo>
                    <a:pt x="443" y="2820"/>
                    <a:pt x="770" y="2440"/>
                    <a:pt x="770" y="2074"/>
                  </a:cubicBezTo>
                  <a:cubicBezTo>
                    <a:pt x="927" y="1775"/>
                    <a:pt x="1127" y="1503"/>
                    <a:pt x="1369" y="1275"/>
                  </a:cubicBezTo>
                  <a:cubicBezTo>
                    <a:pt x="1539" y="1359"/>
                    <a:pt x="1761" y="1457"/>
                    <a:pt x="2027" y="1457"/>
                  </a:cubicBezTo>
                  <a:cubicBezTo>
                    <a:pt x="2045" y="1457"/>
                    <a:pt x="2063" y="1456"/>
                    <a:pt x="2082" y="1455"/>
                  </a:cubicBezTo>
                  <a:cubicBezTo>
                    <a:pt x="2615" y="1427"/>
                    <a:pt x="2672" y="1047"/>
                    <a:pt x="3176" y="1038"/>
                  </a:cubicBezTo>
                  <a:close/>
                  <a:moveTo>
                    <a:pt x="5594" y="1308"/>
                  </a:moveTo>
                  <a:cubicBezTo>
                    <a:pt x="6156" y="1860"/>
                    <a:pt x="6484" y="2611"/>
                    <a:pt x="6498" y="3409"/>
                  </a:cubicBezTo>
                  <a:cubicBezTo>
                    <a:pt x="6324" y="3284"/>
                    <a:pt x="6157" y="3227"/>
                    <a:pt x="6003" y="3227"/>
                  </a:cubicBezTo>
                  <a:cubicBezTo>
                    <a:pt x="5823" y="3227"/>
                    <a:pt x="5661" y="3304"/>
                    <a:pt x="5528" y="3442"/>
                  </a:cubicBezTo>
                  <a:cubicBezTo>
                    <a:pt x="5162" y="3833"/>
                    <a:pt x="5500" y="4341"/>
                    <a:pt x="5333" y="4535"/>
                  </a:cubicBezTo>
                  <a:cubicBezTo>
                    <a:pt x="5148" y="4754"/>
                    <a:pt x="5067" y="5158"/>
                    <a:pt x="4958" y="5349"/>
                  </a:cubicBezTo>
                  <a:cubicBezTo>
                    <a:pt x="4796" y="5197"/>
                    <a:pt x="4791" y="5006"/>
                    <a:pt x="4791" y="4774"/>
                  </a:cubicBezTo>
                  <a:cubicBezTo>
                    <a:pt x="4787" y="4450"/>
                    <a:pt x="4777" y="4008"/>
                    <a:pt x="4168" y="3861"/>
                  </a:cubicBezTo>
                  <a:cubicBezTo>
                    <a:pt x="3907" y="3799"/>
                    <a:pt x="3741" y="3666"/>
                    <a:pt x="3694" y="3486"/>
                  </a:cubicBezTo>
                  <a:cubicBezTo>
                    <a:pt x="3655" y="3337"/>
                    <a:pt x="3703" y="3172"/>
                    <a:pt x="3808" y="3076"/>
                  </a:cubicBezTo>
                  <a:cubicBezTo>
                    <a:pt x="4189" y="2732"/>
                    <a:pt x="3996" y="1636"/>
                    <a:pt x="4507" y="1636"/>
                  </a:cubicBezTo>
                  <a:cubicBezTo>
                    <a:pt x="4512" y="1636"/>
                    <a:pt x="4516" y="1636"/>
                    <a:pt x="4521" y="1637"/>
                  </a:cubicBezTo>
                  <a:cubicBezTo>
                    <a:pt x="4535" y="1637"/>
                    <a:pt x="4550" y="1637"/>
                    <a:pt x="4564" y="1637"/>
                  </a:cubicBezTo>
                  <a:cubicBezTo>
                    <a:pt x="4932" y="1637"/>
                    <a:pt x="5270" y="1473"/>
                    <a:pt x="5594" y="1308"/>
                  </a:cubicBezTo>
                  <a:close/>
                  <a:moveTo>
                    <a:pt x="1540" y="3846"/>
                  </a:moveTo>
                  <a:lnTo>
                    <a:pt x="1540" y="3846"/>
                  </a:lnTo>
                  <a:cubicBezTo>
                    <a:pt x="1614" y="3872"/>
                    <a:pt x="1698" y="3880"/>
                    <a:pt x="1796" y="3880"/>
                  </a:cubicBezTo>
                  <a:cubicBezTo>
                    <a:pt x="1900" y="3880"/>
                    <a:pt x="2020" y="3871"/>
                    <a:pt x="2163" y="3861"/>
                  </a:cubicBezTo>
                  <a:cubicBezTo>
                    <a:pt x="2175" y="3860"/>
                    <a:pt x="2187" y="3860"/>
                    <a:pt x="2199" y="3860"/>
                  </a:cubicBezTo>
                  <a:cubicBezTo>
                    <a:pt x="2519" y="3860"/>
                    <a:pt x="2512" y="4116"/>
                    <a:pt x="2696" y="4474"/>
                  </a:cubicBezTo>
                  <a:cubicBezTo>
                    <a:pt x="2700" y="4484"/>
                    <a:pt x="2700" y="4550"/>
                    <a:pt x="2595" y="4697"/>
                  </a:cubicBezTo>
                  <a:cubicBezTo>
                    <a:pt x="2367" y="5030"/>
                    <a:pt x="2044" y="5244"/>
                    <a:pt x="1978" y="5434"/>
                  </a:cubicBezTo>
                  <a:lnTo>
                    <a:pt x="1978" y="5339"/>
                  </a:lnTo>
                  <a:cubicBezTo>
                    <a:pt x="1996" y="4774"/>
                    <a:pt x="1630" y="4684"/>
                    <a:pt x="1583" y="4616"/>
                  </a:cubicBezTo>
                  <a:cubicBezTo>
                    <a:pt x="1583" y="4612"/>
                    <a:pt x="1573" y="4583"/>
                    <a:pt x="1597" y="4498"/>
                  </a:cubicBezTo>
                  <a:cubicBezTo>
                    <a:pt x="1669" y="4241"/>
                    <a:pt x="1650" y="4022"/>
                    <a:pt x="1540" y="3846"/>
                  </a:cubicBezTo>
                  <a:close/>
                  <a:moveTo>
                    <a:pt x="432" y="3352"/>
                  </a:moveTo>
                  <a:cubicBezTo>
                    <a:pt x="632" y="3514"/>
                    <a:pt x="603" y="3914"/>
                    <a:pt x="961" y="3951"/>
                  </a:cubicBezTo>
                  <a:cubicBezTo>
                    <a:pt x="1198" y="3975"/>
                    <a:pt x="1246" y="4151"/>
                    <a:pt x="1184" y="4384"/>
                  </a:cubicBezTo>
                  <a:cubicBezTo>
                    <a:pt x="1079" y="4763"/>
                    <a:pt x="1246" y="4912"/>
                    <a:pt x="1408" y="5020"/>
                  </a:cubicBezTo>
                  <a:cubicBezTo>
                    <a:pt x="1502" y="5083"/>
                    <a:pt x="1555" y="5120"/>
                    <a:pt x="1550" y="5325"/>
                  </a:cubicBezTo>
                  <a:cubicBezTo>
                    <a:pt x="1540" y="5577"/>
                    <a:pt x="1593" y="5772"/>
                    <a:pt x="1664" y="5910"/>
                  </a:cubicBezTo>
                  <a:cubicBezTo>
                    <a:pt x="870" y="5325"/>
                    <a:pt x="395" y="4388"/>
                    <a:pt x="432" y="3352"/>
                  </a:cubicBezTo>
                  <a:close/>
                  <a:moveTo>
                    <a:pt x="3465" y="433"/>
                  </a:moveTo>
                  <a:cubicBezTo>
                    <a:pt x="4085" y="433"/>
                    <a:pt x="4705" y="623"/>
                    <a:pt x="5234" y="1005"/>
                  </a:cubicBezTo>
                  <a:cubicBezTo>
                    <a:pt x="5001" y="1120"/>
                    <a:pt x="4774" y="1209"/>
                    <a:pt x="4551" y="1209"/>
                  </a:cubicBezTo>
                  <a:cubicBezTo>
                    <a:pt x="4546" y="1209"/>
                    <a:pt x="4540" y="1209"/>
                    <a:pt x="4535" y="1209"/>
                  </a:cubicBezTo>
                  <a:cubicBezTo>
                    <a:pt x="4521" y="1208"/>
                    <a:pt x="4509" y="1208"/>
                    <a:pt x="4496" y="1208"/>
                  </a:cubicBezTo>
                  <a:cubicBezTo>
                    <a:pt x="3579" y="1208"/>
                    <a:pt x="3724" y="2576"/>
                    <a:pt x="3518" y="2758"/>
                  </a:cubicBezTo>
                  <a:cubicBezTo>
                    <a:pt x="3299" y="2958"/>
                    <a:pt x="3199" y="3295"/>
                    <a:pt x="3275" y="3590"/>
                  </a:cubicBezTo>
                  <a:cubicBezTo>
                    <a:pt x="3328" y="3789"/>
                    <a:pt x="3499" y="4146"/>
                    <a:pt x="4069" y="4284"/>
                  </a:cubicBezTo>
                  <a:cubicBezTo>
                    <a:pt x="4339" y="4346"/>
                    <a:pt x="4354" y="4445"/>
                    <a:pt x="4359" y="4778"/>
                  </a:cubicBezTo>
                  <a:cubicBezTo>
                    <a:pt x="4363" y="5026"/>
                    <a:pt x="4368" y="5334"/>
                    <a:pt x="4602" y="5596"/>
                  </a:cubicBezTo>
                  <a:cubicBezTo>
                    <a:pt x="4703" y="5713"/>
                    <a:pt x="4829" y="5805"/>
                    <a:pt x="4976" y="5805"/>
                  </a:cubicBezTo>
                  <a:cubicBezTo>
                    <a:pt x="4995" y="5805"/>
                    <a:pt x="5014" y="5804"/>
                    <a:pt x="5034" y="5800"/>
                  </a:cubicBezTo>
                  <a:cubicBezTo>
                    <a:pt x="5429" y="5724"/>
                    <a:pt x="5471" y="5035"/>
                    <a:pt x="5657" y="4816"/>
                  </a:cubicBezTo>
                  <a:cubicBezTo>
                    <a:pt x="5989" y="4431"/>
                    <a:pt x="5657" y="3936"/>
                    <a:pt x="5842" y="3742"/>
                  </a:cubicBezTo>
                  <a:cubicBezTo>
                    <a:pt x="5914" y="3666"/>
                    <a:pt x="5965" y="3657"/>
                    <a:pt x="6004" y="3657"/>
                  </a:cubicBezTo>
                  <a:cubicBezTo>
                    <a:pt x="6006" y="3657"/>
                    <a:pt x="6008" y="3657"/>
                    <a:pt x="6010" y="3657"/>
                  </a:cubicBezTo>
                  <a:cubicBezTo>
                    <a:pt x="6157" y="3657"/>
                    <a:pt x="6361" y="3848"/>
                    <a:pt x="6460" y="3956"/>
                  </a:cubicBezTo>
                  <a:cubicBezTo>
                    <a:pt x="6236" y="5344"/>
                    <a:pt x="5072" y="6423"/>
                    <a:pt x="3626" y="6503"/>
                  </a:cubicBezTo>
                  <a:cubicBezTo>
                    <a:pt x="3577" y="6505"/>
                    <a:pt x="3528" y="6507"/>
                    <a:pt x="3478" y="6507"/>
                  </a:cubicBezTo>
                  <a:cubicBezTo>
                    <a:pt x="3116" y="6507"/>
                    <a:pt x="2760" y="6444"/>
                    <a:pt x="2424" y="6318"/>
                  </a:cubicBezTo>
                  <a:cubicBezTo>
                    <a:pt x="2457" y="6299"/>
                    <a:pt x="2486" y="6275"/>
                    <a:pt x="2510" y="6242"/>
                  </a:cubicBezTo>
                  <a:cubicBezTo>
                    <a:pt x="2591" y="6119"/>
                    <a:pt x="2534" y="5985"/>
                    <a:pt x="2472" y="5843"/>
                  </a:cubicBezTo>
                  <a:cubicBezTo>
                    <a:pt x="2448" y="5776"/>
                    <a:pt x="2382" y="5629"/>
                    <a:pt x="2386" y="5577"/>
                  </a:cubicBezTo>
                  <a:cubicBezTo>
                    <a:pt x="2605" y="5316"/>
                    <a:pt x="3323" y="4754"/>
                    <a:pt x="3075" y="4274"/>
                  </a:cubicBezTo>
                  <a:cubicBezTo>
                    <a:pt x="2885" y="3903"/>
                    <a:pt x="2833" y="3435"/>
                    <a:pt x="2163" y="3435"/>
                  </a:cubicBezTo>
                  <a:cubicBezTo>
                    <a:pt x="2131" y="3435"/>
                    <a:pt x="2098" y="3436"/>
                    <a:pt x="2064" y="3438"/>
                  </a:cubicBezTo>
                  <a:cubicBezTo>
                    <a:pt x="1955" y="3443"/>
                    <a:pt x="1862" y="3449"/>
                    <a:pt x="1792" y="3449"/>
                  </a:cubicBezTo>
                  <a:cubicBezTo>
                    <a:pt x="1742" y="3449"/>
                    <a:pt x="1705" y="3446"/>
                    <a:pt x="1683" y="3438"/>
                  </a:cubicBezTo>
                  <a:cubicBezTo>
                    <a:pt x="1650" y="3429"/>
                    <a:pt x="1597" y="3295"/>
                    <a:pt x="1588" y="3262"/>
                  </a:cubicBezTo>
                  <a:cubicBezTo>
                    <a:pt x="1659" y="3219"/>
                    <a:pt x="1788" y="3172"/>
                    <a:pt x="1921" y="3076"/>
                  </a:cubicBezTo>
                  <a:cubicBezTo>
                    <a:pt x="2268" y="2830"/>
                    <a:pt x="3047" y="3087"/>
                    <a:pt x="2838" y="2240"/>
                  </a:cubicBezTo>
                  <a:cubicBezTo>
                    <a:pt x="2834" y="2221"/>
                    <a:pt x="2823" y="2192"/>
                    <a:pt x="2819" y="2174"/>
                  </a:cubicBezTo>
                  <a:cubicBezTo>
                    <a:pt x="2976" y="2102"/>
                    <a:pt x="3237" y="2036"/>
                    <a:pt x="3361" y="1817"/>
                  </a:cubicBezTo>
                  <a:cubicBezTo>
                    <a:pt x="3475" y="1613"/>
                    <a:pt x="3803" y="1132"/>
                    <a:pt x="3617" y="814"/>
                  </a:cubicBezTo>
                  <a:cubicBezTo>
                    <a:pt x="3523" y="657"/>
                    <a:pt x="3352" y="605"/>
                    <a:pt x="3166" y="605"/>
                  </a:cubicBezTo>
                  <a:cubicBezTo>
                    <a:pt x="2505" y="617"/>
                    <a:pt x="2411" y="1027"/>
                    <a:pt x="2020" y="1027"/>
                  </a:cubicBezTo>
                  <a:cubicBezTo>
                    <a:pt x="1941" y="1027"/>
                    <a:pt x="1850" y="1010"/>
                    <a:pt x="1740" y="970"/>
                  </a:cubicBezTo>
                  <a:cubicBezTo>
                    <a:pt x="2260" y="612"/>
                    <a:pt x="2862" y="433"/>
                    <a:pt x="3465" y="433"/>
                  </a:cubicBezTo>
                  <a:close/>
                  <a:moveTo>
                    <a:pt x="3466" y="1"/>
                  </a:moveTo>
                  <a:cubicBezTo>
                    <a:pt x="2605" y="1"/>
                    <a:pt x="1816" y="315"/>
                    <a:pt x="1208" y="838"/>
                  </a:cubicBezTo>
                  <a:cubicBezTo>
                    <a:pt x="1202" y="843"/>
                    <a:pt x="1198" y="847"/>
                    <a:pt x="1193" y="852"/>
                  </a:cubicBezTo>
                  <a:cubicBezTo>
                    <a:pt x="410" y="1532"/>
                    <a:pt x="0" y="2497"/>
                    <a:pt x="0" y="3466"/>
                  </a:cubicBezTo>
                  <a:cubicBezTo>
                    <a:pt x="0" y="4427"/>
                    <a:pt x="386" y="5320"/>
                    <a:pt x="1084" y="5981"/>
                  </a:cubicBezTo>
                  <a:cubicBezTo>
                    <a:pt x="1776" y="6637"/>
                    <a:pt x="2619" y="6935"/>
                    <a:pt x="3448" y="6935"/>
                  </a:cubicBezTo>
                  <a:cubicBezTo>
                    <a:pt x="5084" y="6935"/>
                    <a:pt x="6662" y="5773"/>
                    <a:pt x="6902" y="3918"/>
                  </a:cubicBezTo>
                  <a:cubicBezTo>
                    <a:pt x="7173" y="1812"/>
                    <a:pt x="5528" y="1"/>
                    <a:pt x="3466" y="1"/>
                  </a:cubicBezTo>
                  <a:close/>
                </a:path>
              </a:pathLst>
            </a:custGeom>
            <a:solidFill>
              <a:srgbClr val="420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898;p49">
              <a:extLst>
                <a:ext uri="{FF2B5EF4-FFF2-40B4-BE49-F238E27FC236}">
                  <a16:creationId xmlns:a16="http://schemas.microsoft.com/office/drawing/2014/main" id="{78834A07-BF7F-42C0-B99A-D76A5FEF7879}"/>
                </a:ext>
              </a:extLst>
            </p:cNvPr>
            <p:cNvSpPr/>
            <p:nvPr/>
          </p:nvSpPr>
          <p:spPr>
            <a:xfrm>
              <a:off x="2771788" y="1517025"/>
              <a:ext cx="227575" cy="366775"/>
            </a:xfrm>
            <a:custGeom>
              <a:avLst/>
              <a:gdLst/>
              <a:ahLst/>
              <a:cxnLst/>
              <a:rect l="l" t="t" r="r" b="b"/>
              <a:pathLst>
                <a:path w="9103" h="14671" extrusionOk="0">
                  <a:moveTo>
                    <a:pt x="4046" y="1"/>
                  </a:moveTo>
                  <a:cubicBezTo>
                    <a:pt x="4038" y="1"/>
                    <a:pt x="4030" y="1"/>
                    <a:pt x="4021" y="2"/>
                  </a:cubicBezTo>
                  <a:cubicBezTo>
                    <a:pt x="1731" y="274"/>
                    <a:pt x="0" y="2222"/>
                    <a:pt x="0" y="4532"/>
                  </a:cubicBezTo>
                  <a:cubicBezTo>
                    <a:pt x="0" y="6761"/>
                    <a:pt x="1617" y="8663"/>
                    <a:pt x="3793" y="9029"/>
                  </a:cubicBezTo>
                  <a:lnTo>
                    <a:pt x="3793" y="12052"/>
                  </a:lnTo>
                  <a:lnTo>
                    <a:pt x="3023" y="12052"/>
                  </a:lnTo>
                  <a:cubicBezTo>
                    <a:pt x="2848" y="12052"/>
                    <a:pt x="2705" y="12194"/>
                    <a:pt x="2705" y="12365"/>
                  </a:cubicBezTo>
                  <a:lnTo>
                    <a:pt x="2705" y="13263"/>
                  </a:lnTo>
                  <a:cubicBezTo>
                    <a:pt x="2705" y="13434"/>
                    <a:pt x="2848" y="13577"/>
                    <a:pt x="3023" y="13577"/>
                  </a:cubicBezTo>
                  <a:lnTo>
                    <a:pt x="3793" y="13577"/>
                  </a:lnTo>
                  <a:lnTo>
                    <a:pt x="3793" y="14357"/>
                  </a:lnTo>
                  <a:cubicBezTo>
                    <a:pt x="3793" y="14533"/>
                    <a:pt x="3936" y="14671"/>
                    <a:pt x="4111" y="14671"/>
                  </a:cubicBezTo>
                  <a:lnTo>
                    <a:pt x="5005" y="14671"/>
                  </a:lnTo>
                  <a:cubicBezTo>
                    <a:pt x="5181" y="14671"/>
                    <a:pt x="5324" y="14533"/>
                    <a:pt x="5324" y="14357"/>
                  </a:cubicBezTo>
                  <a:lnTo>
                    <a:pt x="5324" y="13577"/>
                  </a:lnTo>
                  <a:lnTo>
                    <a:pt x="6094" y="13577"/>
                  </a:lnTo>
                  <a:cubicBezTo>
                    <a:pt x="6270" y="13577"/>
                    <a:pt x="6412" y="13434"/>
                    <a:pt x="6412" y="13263"/>
                  </a:cubicBezTo>
                  <a:lnTo>
                    <a:pt x="6412" y="12365"/>
                  </a:lnTo>
                  <a:cubicBezTo>
                    <a:pt x="6412" y="12194"/>
                    <a:pt x="6270" y="12052"/>
                    <a:pt x="6094" y="12052"/>
                  </a:cubicBezTo>
                  <a:lnTo>
                    <a:pt x="5324" y="12052"/>
                  </a:lnTo>
                  <a:lnTo>
                    <a:pt x="5324" y="9029"/>
                  </a:lnTo>
                  <a:cubicBezTo>
                    <a:pt x="7325" y="8691"/>
                    <a:pt x="8855" y="7056"/>
                    <a:pt x="9089" y="5065"/>
                  </a:cubicBezTo>
                  <a:cubicBezTo>
                    <a:pt x="9102" y="4946"/>
                    <a:pt x="9017" y="4841"/>
                    <a:pt x="8898" y="4826"/>
                  </a:cubicBezTo>
                  <a:cubicBezTo>
                    <a:pt x="8890" y="4825"/>
                    <a:pt x="8881" y="4825"/>
                    <a:pt x="8873" y="4825"/>
                  </a:cubicBezTo>
                  <a:cubicBezTo>
                    <a:pt x="8765" y="4825"/>
                    <a:pt x="8673" y="4907"/>
                    <a:pt x="8661" y="5017"/>
                  </a:cubicBezTo>
                  <a:cubicBezTo>
                    <a:pt x="8442" y="6904"/>
                    <a:pt x="6968" y="8391"/>
                    <a:pt x="5081" y="8629"/>
                  </a:cubicBezTo>
                  <a:cubicBezTo>
                    <a:pt x="4972" y="8643"/>
                    <a:pt x="4891" y="8733"/>
                    <a:pt x="4891" y="8843"/>
                  </a:cubicBezTo>
                  <a:lnTo>
                    <a:pt x="4891" y="12166"/>
                  </a:lnTo>
                  <a:cubicBezTo>
                    <a:pt x="4891" y="12341"/>
                    <a:pt x="5033" y="12484"/>
                    <a:pt x="5204" y="12484"/>
                  </a:cubicBezTo>
                  <a:lnTo>
                    <a:pt x="5980" y="12484"/>
                  </a:lnTo>
                  <a:lnTo>
                    <a:pt x="5980" y="13145"/>
                  </a:lnTo>
                  <a:lnTo>
                    <a:pt x="5204" y="13145"/>
                  </a:lnTo>
                  <a:cubicBezTo>
                    <a:pt x="5033" y="13145"/>
                    <a:pt x="4891" y="13287"/>
                    <a:pt x="4891" y="13463"/>
                  </a:cubicBezTo>
                  <a:lnTo>
                    <a:pt x="4891" y="14243"/>
                  </a:lnTo>
                  <a:lnTo>
                    <a:pt x="4226" y="14243"/>
                  </a:lnTo>
                  <a:lnTo>
                    <a:pt x="4226" y="13463"/>
                  </a:lnTo>
                  <a:cubicBezTo>
                    <a:pt x="4226" y="13287"/>
                    <a:pt x="4083" y="13145"/>
                    <a:pt x="3912" y="13145"/>
                  </a:cubicBezTo>
                  <a:lnTo>
                    <a:pt x="3137" y="13145"/>
                  </a:lnTo>
                  <a:lnTo>
                    <a:pt x="3137" y="12484"/>
                  </a:lnTo>
                  <a:lnTo>
                    <a:pt x="3912" y="12484"/>
                  </a:lnTo>
                  <a:cubicBezTo>
                    <a:pt x="4083" y="12484"/>
                    <a:pt x="4226" y="12341"/>
                    <a:pt x="4226" y="12166"/>
                  </a:cubicBezTo>
                  <a:lnTo>
                    <a:pt x="4226" y="8843"/>
                  </a:lnTo>
                  <a:cubicBezTo>
                    <a:pt x="4226" y="8733"/>
                    <a:pt x="4145" y="8643"/>
                    <a:pt x="4035" y="8629"/>
                  </a:cubicBezTo>
                  <a:cubicBezTo>
                    <a:pt x="1982" y="8373"/>
                    <a:pt x="428" y="6609"/>
                    <a:pt x="428" y="4532"/>
                  </a:cubicBezTo>
                  <a:cubicBezTo>
                    <a:pt x="428" y="2436"/>
                    <a:pt x="1997" y="677"/>
                    <a:pt x="4074" y="430"/>
                  </a:cubicBezTo>
                  <a:cubicBezTo>
                    <a:pt x="4192" y="416"/>
                    <a:pt x="4273" y="311"/>
                    <a:pt x="4259" y="193"/>
                  </a:cubicBezTo>
                  <a:cubicBezTo>
                    <a:pt x="4250" y="82"/>
                    <a:pt x="4155" y="1"/>
                    <a:pt x="4046" y="1"/>
                  </a:cubicBezTo>
                  <a:close/>
                </a:path>
              </a:pathLst>
            </a:custGeom>
            <a:solidFill>
              <a:srgbClr val="420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19956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62A115-9C36-460D-B732-BDFE321A18D5}"/>
              </a:ext>
            </a:extLst>
          </p:cNvPr>
          <p:cNvSpPr>
            <a:spLocks noGrp="1"/>
          </p:cNvSpPr>
          <p:nvPr>
            <p:ph idx="1"/>
          </p:nvPr>
        </p:nvSpPr>
        <p:spPr>
          <a:xfrm>
            <a:off x="222616" y="163774"/>
            <a:ext cx="11746767" cy="2429301"/>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bs-Latn-BA" sz="3200" b="1">
                <a:solidFill>
                  <a:schemeClr val="accent1">
                    <a:lumMod val="50000"/>
                  </a:schemeClr>
                </a:solidFill>
                <a:latin typeface="Times New Roman" panose="02020603050405020304" pitchFamily="18" charset="0"/>
                <a:ea typeface="+mj-ea"/>
                <a:cs typeface="Times New Roman" panose="02020603050405020304" pitchFamily="18" charset="0"/>
              </a:rPr>
              <a:t>Reasearch Question &amp; Hypothesis</a:t>
            </a:r>
          </a:p>
          <a:p>
            <a:endParaRPr lang="bs-Latn-BA"/>
          </a:p>
          <a:p>
            <a:r>
              <a:rPr lang="bs-Latn-BA" b="1"/>
              <a:t>Reasearch Question</a:t>
            </a:r>
            <a:r>
              <a:rPr lang="bs-Latn-BA"/>
              <a:t>: </a:t>
            </a:r>
            <a:r>
              <a:rPr lang="en-GB"/>
              <a:t>Are </a:t>
            </a:r>
            <a:r>
              <a:rPr lang="bs-Latn-BA"/>
              <a:t>the w</a:t>
            </a:r>
            <a:r>
              <a:rPr lang="en-GB"/>
              <a:t>omen in developing </a:t>
            </a:r>
            <a:r>
              <a:rPr lang="bs-Latn-BA"/>
              <a:t>c</a:t>
            </a:r>
            <a:r>
              <a:rPr lang="en-GB" err="1"/>
              <a:t>ountries</a:t>
            </a:r>
            <a:r>
              <a:rPr lang="en-GB"/>
              <a:t> </a:t>
            </a:r>
            <a:r>
              <a:rPr lang="bs-Latn-BA"/>
              <a:t>v</a:t>
            </a:r>
            <a:r>
              <a:rPr lang="en-GB" err="1"/>
              <a:t>ulnerable</a:t>
            </a:r>
            <a:r>
              <a:rPr lang="en-GB"/>
              <a:t> </a:t>
            </a:r>
            <a:r>
              <a:rPr lang="bs-Latn-BA"/>
              <a:t>groups, or they are just </a:t>
            </a:r>
            <a:r>
              <a:rPr lang="en-GB">
                <a:effectLst/>
              </a:rPr>
              <a:t>invisible force in the development of rural areas</a:t>
            </a:r>
            <a:r>
              <a:rPr lang="en-GB"/>
              <a:t>?</a:t>
            </a:r>
            <a:r>
              <a:rPr lang="bs-Latn-BA"/>
              <a:t> </a:t>
            </a:r>
            <a:endParaRPr lang="en-GB"/>
          </a:p>
          <a:p>
            <a:pPr marL="0" indent="0">
              <a:buNone/>
            </a:pPr>
            <a:endParaRPr lang="bs-Latn-BA" b="1"/>
          </a:p>
          <a:p>
            <a:endParaRPr lang="bs-Latn-BA" b="1">
              <a:latin typeface="Arial" panose="020B0604020202020204" pitchFamily="34" charset="0"/>
            </a:endParaRPr>
          </a:p>
          <a:p>
            <a:endParaRPr lang="bs-Latn-BA">
              <a:effectLst/>
              <a:latin typeface="Arial" panose="020B0604020202020204" pitchFamily="34" charset="0"/>
            </a:endParaRPr>
          </a:p>
        </p:txBody>
      </p:sp>
      <p:pic>
        <p:nvPicPr>
          <p:cNvPr id="7" name="Picture 6">
            <a:extLst>
              <a:ext uri="{FF2B5EF4-FFF2-40B4-BE49-F238E27FC236}">
                <a16:creationId xmlns:a16="http://schemas.microsoft.com/office/drawing/2014/main" id="{182CED67-580F-45C3-A553-E4292F15CA8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844955" y="2477067"/>
            <a:ext cx="7001302" cy="4217159"/>
          </a:xfrm>
          <a:prstGeom prst="rect">
            <a:avLst/>
          </a:prstGeom>
        </p:spPr>
      </p:pic>
      <p:sp>
        <p:nvSpPr>
          <p:cNvPr id="9" name="TextBox 8">
            <a:extLst>
              <a:ext uri="{FF2B5EF4-FFF2-40B4-BE49-F238E27FC236}">
                <a16:creationId xmlns:a16="http://schemas.microsoft.com/office/drawing/2014/main" id="{AC93BED5-9F21-4DC1-A36B-798B3E5434C1}"/>
              </a:ext>
            </a:extLst>
          </p:cNvPr>
          <p:cNvSpPr txBox="1"/>
          <p:nvPr/>
        </p:nvSpPr>
        <p:spPr>
          <a:xfrm>
            <a:off x="222616" y="3087806"/>
            <a:ext cx="5304727" cy="196186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bs-Latn-BA" sz="2400" b="1"/>
              <a:t>Hypothesis: </a:t>
            </a:r>
            <a:r>
              <a:rPr lang="bs-Latn-BA" sz="2400"/>
              <a:t>Women has vital role </a:t>
            </a:r>
            <a:r>
              <a:rPr lang="en-GB" sz="2400"/>
              <a:t>as the primary actors in natural resource management and agriculture</a:t>
            </a:r>
            <a:r>
              <a:rPr lang="bs-Latn-BA" sz="2400"/>
              <a:t>, </a:t>
            </a:r>
            <a:r>
              <a:rPr lang="en-GB" sz="2400"/>
              <a:t>adaptation actions </a:t>
            </a:r>
            <a:r>
              <a:rPr lang="bs-Latn-BA" sz="2400"/>
              <a:t>are </a:t>
            </a:r>
            <a:r>
              <a:rPr lang="en-GB" sz="2400"/>
              <a:t>more gender sensitive and inclusive</a:t>
            </a:r>
            <a:r>
              <a:rPr lang="bs-Latn-BA" sz="2400"/>
              <a:t>.</a:t>
            </a:r>
          </a:p>
        </p:txBody>
      </p:sp>
      <p:sp>
        <p:nvSpPr>
          <p:cNvPr id="5" name="TextBox 4">
            <a:extLst>
              <a:ext uri="{FF2B5EF4-FFF2-40B4-BE49-F238E27FC236}">
                <a16:creationId xmlns:a16="http://schemas.microsoft.com/office/drawing/2014/main" id="{E75A9ED1-F4DE-496B-A4DE-C8ECCFE2D986}"/>
              </a:ext>
            </a:extLst>
          </p:cNvPr>
          <p:cNvSpPr txBox="1"/>
          <p:nvPr/>
        </p:nvSpPr>
        <p:spPr>
          <a:xfrm>
            <a:off x="4844955" y="6314658"/>
            <a:ext cx="2210938" cy="369332"/>
          </a:xfrm>
          <a:prstGeom prst="rect">
            <a:avLst/>
          </a:prstGeom>
          <a:noFill/>
        </p:spPr>
        <p:txBody>
          <a:bodyPr wrap="square" rtlCol="0">
            <a:spAutoFit/>
          </a:bodyPr>
          <a:lstStyle/>
          <a:p>
            <a:r>
              <a:rPr lang="bs-Latn-BA"/>
              <a:t>Photo by Loupa Pius </a:t>
            </a:r>
            <a:endParaRPr lang="en-GB"/>
          </a:p>
        </p:txBody>
      </p:sp>
    </p:spTree>
    <p:extLst>
      <p:ext uri="{BB962C8B-B14F-4D97-AF65-F5344CB8AC3E}">
        <p14:creationId xmlns:p14="http://schemas.microsoft.com/office/powerpoint/2010/main" val="388491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
            <a:extLst>
              <a:ext uri="{FF2B5EF4-FFF2-40B4-BE49-F238E27FC236}">
                <a16:creationId xmlns:a16="http://schemas.microsoft.com/office/drawing/2014/main" id="{32582259-BCB1-49E1-BDBF-29927B6DD975}"/>
              </a:ext>
            </a:extLst>
          </p:cNvPr>
          <p:cNvCxnSpPr>
            <a:cxnSpLocks/>
          </p:cNvCxnSpPr>
          <p:nvPr/>
        </p:nvCxnSpPr>
        <p:spPr>
          <a:xfrm>
            <a:off x="2961607" y="4618547"/>
            <a:ext cx="2052000" cy="3576"/>
          </a:xfrm>
          <a:prstGeom prst="straightConnector1">
            <a:avLst/>
          </a:prstGeom>
          <a:ln w="38100">
            <a:solidFill>
              <a:schemeClr val="accent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2">
            <a:extLst>
              <a:ext uri="{FF2B5EF4-FFF2-40B4-BE49-F238E27FC236}">
                <a16:creationId xmlns:a16="http://schemas.microsoft.com/office/drawing/2014/main" id="{7B4B806C-2E36-42A9-B1AB-8CDA08B8CBE4}"/>
              </a:ext>
            </a:extLst>
          </p:cNvPr>
          <p:cNvCxnSpPr/>
          <p:nvPr/>
        </p:nvCxnSpPr>
        <p:spPr>
          <a:xfrm flipV="1">
            <a:off x="5059020" y="4031262"/>
            <a:ext cx="2052000" cy="590069"/>
          </a:xfrm>
          <a:prstGeom prst="straightConnector1">
            <a:avLst/>
          </a:prstGeom>
          <a:ln w="381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3">
            <a:extLst>
              <a:ext uri="{FF2B5EF4-FFF2-40B4-BE49-F238E27FC236}">
                <a16:creationId xmlns:a16="http://schemas.microsoft.com/office/drawing/2014/main" id="{D9F0E6C2-F63F-4A5F-9957-4D913AB611A5}"/>
              </a:ext>
            </a:extLst>
          </p:cNvPr>
          <p:cNvCxnSpPr/>
          <p:nvPr/>
        </p:nvCxnSpPr>
        <p:spPr>
          <a:xfrm flipV="1">
            <a:off x="7111020" y="3209025"/>
            <a:ext cx="2052000" cy="811800"/>
          </a:xfrm>
          <a:prstGeom prst="straightConnector1">
            <a:avLst/>
          </a:prstGeom>
          <a:ln w="38100">
            <a:solidFill>
              <a:schemeClr val="accent4"/>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4">
            <a:extLst>
              <a:ext uri="{FF2B5EF4-FFF2-40B4-BE49-F238E27FC236}">
                <a16:creationId xmlns:a16="http://schemas.microsoft.com/office/drawing/2014/main" id="{9B3C36DB-89D9-46F8-86A7-CC0F6D6CAAF7}"/>
              </a:ext>
            </a:extLst>
          </p:cNvPr>
          <p:cNvCxnSpPr/>
          <p:nvPr/>
        </p:nvCxnSpPr>
        <p:spPr>
          <a:xfrm flipV="1">
            <a:off x="9154786" y="2871548"/>
            <a:ext cx="2052000" cy="337477"/>
          </a:xfrm>
          <a:prstGeom prst="straightConnector1">
            <a:avLst/>
          </a:prstGeom>
          <a:ln w="38100">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5">
            <a:extLst>
              <a:ext uri="{FF2B5EF4-FFF2-40B4-BE49-F238E27FC236}">
                <a16:creationId xmlns:a16="http://schemas.microsoft.com/office/drawing/2014/main" id="{EABC45D2-6678-48E0-9464-A293A2D2D442}"/>
              </a:ext>
            </a:extLst>
          </p:cNvPr>
          <p:cNvCxnSpPr/>
          <p:nvPr/>
        </p:nvCxnSpPr>
        <p:spPr>
          <a:xfrm>
            <a:off x="916538" y="3220255"/>
            <a:ext cx="2052000" cy="1401868"/>
          </a:xfrm>
          <a:prstGeom prst="straightConnector1">
            <a:avLst/>
          </a:prstGeom>
          <a:ln w="38100">
            <a:solidFill>
              <a:schemeClr val="accent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Oval 8">
            <a:extLst>
              <a:ext uri="{FF2B5EF4-FFF2-40B4-BE49-F238E27FC236}">
                <a16:creationId xmlns:a16="http://schemas.microsoft.com/office/drawing/2014/main" id="{5B8E3888-0EF7-45AB-BD30-9E6D392CDBBD}"/>
              </a:ext>
            </a:extLst>
          </p:cNvPr>
          <p:cNvSpPr>
            <a:spLocks noChangeAspect="1"/>
          </p:cNvSpPr>
          <p:nvPr/>
        </p:nvSpPr>
        <p:spPr>
          <a:xfrm rot="4800000">
            <a:off x="1312815" y="3269510"/>
            <a:ext cx="1260000" cy="1260000"/>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3" name="Oval 9">
            <a:extLst>
              <a:ext uri="{FF2B5EF4-FFF2-40B4-BE49-F238E27FC236}">
                <a16:creationId xmlns:a16="http://schemas.microsoft.com/office/drawing/2014/main" id="{0B340FB0-78E1-47E2-A13A-242DBCE58277}"/>
              </a:ext>
            </a:extLst>
          </p:cNvPr>
          <p:cNvSpPr>
            <a:spLocks noChangeAspect="1"/>
          </p:cNvSpPr>
          <p:nvPr/>
        </p:nvSpPr>
        <p:spPr>
          <a:xfrm rot="4800000">
            <a:off x="3372377" y="3990422"/>
            <a:ext cx="1260000" cy="1260000"/>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4" name="Oval 10">
            <a:extLst>
              <a:ext uri="{FF2B5EF4-FFF2-40B4-BE49-F238E27FC236}">
                <a16:creationId xmlns:a16="http://schemas.microsoft.com/office/drawing/2014/main" id="{BAFED769-0D0E-48D7-8873-2190A800CD0C}"/>
              </a:ext>
            </a:extLst>
          </p:cNvPr>
          <p:cNvSpPr>
            <a:spLocks noChangeAspect="1"/>
          </p:cNvSpPr>
          <p:nvPr/>
        </p:nvSpPr>
        <p:spPr>
          <a:xfrm rot="4800000">
            <a:off x="5431939" y="3644396"/>
            <a:ext cx="1260000" cy="1260000"/>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5" name="Oval 11">
            <a:extLst>
              <a:ext uri="{FF2B5EF4-FFF2-40B4-BE49-F238E27FC236}">
                <a16:creationId xmlns:a16="http://schemas.microsoft.com/office/drawing/2014/main" id="{C70E0F25-7CF1-4F61-8227-4364AA408F94}"/>
              </a:ext>
            </a:extLst>
          </p:cNvPr>
          <p:cNvSpPr>
            <a:spLocks noChangeAspect="1"/>
          </p:cNvSpPr>
          <p:nvPr/>
        </p:nvSpPr>
        <p:spPr>
          <a:xfrm rot="4800000">
            <a:off x="7491501" y="2982422"/>
            <a:ext cx="1260000" cy="1260000"/>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6" name="Oval 12">
            <a:extLst>
              <a:ext uri="{FF2B5EF4-FFF2-40B4-BE49-F238E27FC236}">
                <a16:creationId xmlns:a16="http://schemas.microsoft.com/office/drawing/2014/main" id="{48F14DC9-4DBC-4516-8F82-13261501F784}"/>
              </a:ext>
            </a:extLst>
          </p:cNvPr>
          <p:cNvSpPr>
            <a:spLocks noChangeAspect="1"/>
          </p:cNvSpPr>
          <p:nvPr/>
        </p:nvSpPr>
        <p:spPr>
          <a:xfrm rot="4800000">
            <a:off x="9551063" y="2440170"/>
            <a:ext cx="1260000" cy="1260000"/>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7" name="Oval 8">
            <a:extLst>
              <a:ext uri="{FF2B5EF4-FFF2-40B4-BE49-F238E27FC236}">
                <a16:creationId xmlns:a16="http://schemas.microsoft.com/office/drawing/2014/main" id="{3EDFA4B0-5207-4DCE-803D-85E9B0097E98}"/>
              </a:ext>
            </a:extLst>
          </p:cNvPr>
          <p:cNvSpPr/>
          <p:nvPr/>
        </p:nvSpPr>
        <p:spPr>
          <a:xfrm>
            <a:off x="1348003" y="3292099"/>
            <a:ext cx="1205523" cy="1205523"/>
          </a:xfrm>
          <a:prstGeom prst="diamond">
            <a:avLst/>
          </a:prstGeom>
          <a:solidFill>
            <a:srgbClr val="2CC2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8" name="Oval 9">
            <a:extLst>
              <a:ext uri="{FF2B5EF4-FFF2-40B4-BE49-F238E27FC236}">
                <a16:creationId xmlns:a16="http://schemas.microsoft.com/office/drawing/2014/main" id="{AC7E677D-CFF1-4336-8986-73070E360F39}"/>
              </a:ext>
            </a:extLst>
          </p:cNvPr>
          <p:cNvSpPr/>
          <p:nvPr/>
        </p:nvSpPr>
        <p:spPr>
          <a:xfrm>
            <a:off x="3407565" y="4013011"/>
            <a:ext cx="1205523" cy="1205523"/>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9" name="Oval 10">
            <a:extLst>
              <a:ext uri="{FF2B5EF4-FFF2-40B4-BE49-F238E27FC236}">
                <a16:creationId xmlns:a16="http://schemas.microsoft.com/office/drawing/2014/main" id="{C9616931-4A5D-43B2-93D3-81B51C37DEF8}"/>
              </a:ext>
            </a:extLst>
          </p:cNvPr>
          <p:cNvSpPr/>
          <p:nvPr/>
        </p:nvSpPr>
        <p:spPr>
          <a:xfrm>
            <a:off x="5467127" y="3666985"/>
            <a:ext cx="1205523" cy="1205523"/>
          </a:xfrm>
          <a:prstGeom prst="diamon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0" name="Oval 11">
            <a:extLst>
              <a:ext uri="{FF2B5EF4-FFF2-40B4-BE49-F238E27FC236}">
                <a16:creationId xmlns:a16="http://schemas.microsoft.com/office/drawing/2014/main" id="{A7D2DFBA-6D09-4AF1-93E4-5A339867BA78}"/>
              </a:ext>
            </a:extLst>
          </p:cNvPr>
          <p:cNvSpPr/>
          <p:nvPr/>
        </p:nvSpPr>
        <p:spPr>
          <a:xfrm>
            <a:off x="7526689" y="3005011"/>
            <a:ext cx="1205523" cy="1205523"/>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1" name="Oval 12">
            <a:extLst>
              <a:ext uri="{FF2B5EF4-FFF2-40B4-BE49-F238E27FC236}">
                <a16:creationId xmlns:a16="http://schemas.microsoft.com/office/drawing/2014/main" id="{68E49E3D-B363-4B4F-884A-30B1DA32F40B}"/>
              </a:ext>
            </a:extLst>
          </p:cNvPr>
          <p:cNvSpPr/>
          <p:nvPr/>
        </p:nvSpPr>
        <p:spPr>
          <a:xfrm>
            <a:off x="9586251" y="2462759"/>
            <a:ext cx="1205523" cy="1205523"/>
          </a:xfrm>
          <a:prstGeom prst="diamon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3" name="TextBox 32">
            <a:extLst>
              <a:ext uri="{FF2B5EF4-FFF2-40B4-BE49-F238E27FC236}">
                <a16:creationId xmlns:a16="http://schemas.microsoft.com/office/drawing/2014/main" id="{B2FDCF7E-5A0F-46BA-A3B2-C5917894F4F6}"/>
              </a:ext>
            </a:extLst>
          </p:cNvPr>
          <p:cNvSpPr txBox="1"/>
          <p:nvPr/>
        </p:nvSpPr>
        <p:spPr>
          <a:xfrm>
            <a:off x="18093" y="4732591"/>
            <a:ext cx="3048000" cy="1477328"/>
          </a:xfrm>
          <a:prstGeom prst="rect">
            <a:avLst/>
          </a:prstGeom>
          <a:noFill/>
        </p:spPr>
        <p:txBody>
          <a:bodyPr wrap="square">
            <a:spAutoFit/>
          </a:bodyPr>
          <a:lstStyle/>
          <a:p>
            <a:r>
              <a:rPr lang="en-GB">
                <a:effectLst/>
                <a:latin typeface="Arial" panose="020B0604020202020204" pitchFamily="34" charset="0"/>
              </a:rPr>
              <a:t>Enhance women’s engagement in local-level climate change planning and implementation processes</a:t>
            </a:r>
            <a:endParaRPr lang="bs-Latn-BA">
              <a:effectLst/>
              <a:latin typeface="Arial" panose="020B0604020202020204" pitchFamily="34" charset="0"/>
            </a:endParaRPr>
          </a:p>
        </p:txBody>
      </p:sp>
      <p:sp>
        <p:nvSpPr>
          <p:cNvPr id="35" name="TextBox 34">
            <a:extLst>
              <a:ext uri="{FF2B5EF4-FFF2-40B4-BE49-F238E27FC236}">
                <a16:creationId xmlns:a16="http://schemas.microsoft.com/office/drawing/2014/main" id="{DE5ABF31-6357-4C7B-BE37-8B3026E34638}"/>
              </a:ext>
            </a:extLst>
          </p:cNvPr>
          <p:cNvSpPr txBox="1"/>
          <p:nvPr/>
        </p:nvSpPr>
        <p:spPr>
          <a:xfrm>
            <a:off x="3165215" y="5380672"/>
            <a:ext cx="1893805" cy="1477328"/>
          </a:xfrm>
          <a:prstGeom prst="rect">
            <a:avLst/>
          </a:prstGeom>
          <a:noFill/>
        </p:spPr>
        <p:txBody>
          <a:bodyPr wrap="square">
            <a:spAutoFit/>
          </a:bodyPr>
          <a:lstStyle/>
          <a:p>
            <a:r>
              <a:rPr lang="en-GB">
                <a:effectLst/>
                <a:latin typeface="Arial" panose="020B0604020202020204" pitchFamily="34" charset="0"/>
              </a:rPr>
              <a:t>Strengthen local-level women’s organizations and networks</a:t>
            </a:r>
            <a:endParaRPr lang="bs-Latn-BA">
              <a:latin typeface="Arial" panose="020B0604020202020204" pitchFamily="34" charset="0"/>
            </a:endParaRPr>
          </a:p>
        </p:txBody>
      </p:sp>
      <p:sp>
        <p:nvSpPr>
          <p:cNvPr id="37" name="TextBox 36">
            <a:extLst>
              <a:ext uri="{FF2B5EF4-FFF2-40B4-BE49-F238E27FC236}">
                <a16:creationId xmlns:a16="http://schemas.microsoft.com/office/drawing/2014/main" id="{C8C27A89-059A-4A52-8A6D-C48379ABA409}"/>
              </a:ext>
            </a:extLst>
          </p:cNvPr>
          <p:cNvSpPr txBox="1"/>
          <p:nvPr/>
        </p:nvSpPr>
        <p:spPr>
          <a:xfrm>
            <a:off x="5243257" y="5147432"/>
            <a:ext cx="2609850" cy="923330"/>
          </a:xfrm>
          <a:prstGeom prst="rect">
            <a:avLst/>
          </a:prstGeom>
          <a:noFill/>
        </p:spPr>
        <p:txBody>
          <a:bodyPr wrap="square">
            <a:spAutoFit/>
          </a:bodyPr>
          <a:lstStyle/>
          <a:p>
            <a:r>
              <a:rPr lang="en-GB">
                <a:effectLst/>
                <a:latin typeface="Arial" panose="020B0604020202020204" pitchFamily="34" charset="0"/>
              </a:rPr>
              <a:t>Separate or create specific funds and resources for women</a:t>
            </a:r>
            <a:endParaRPr lang="bs-Latn-BA">
              <a:effectLst/>
              <a:latin typeface="Arial" panose="020B0604020202020204" pitchFamily="34" charset="0"/>
            </a:endParaRPr>
          </a:p>
        </p:txBody>
      </p:sp>
      <p:sp>
        <p:nvSpPr>
          <p:cNvPr id="39" name="TextBox 38">
            <a:extLst>
              <a:ext uri="{FF2B5EF4-FFF2-40B4-BE49-F238E27FC236}">
                <a16:creationId xmlns:a16="http://schemas.microsoft.com/office/drawing/2014/main" id="{A1F211EC-BF75-48B5-9648-9FBD36A0C462}"/>
              </a:ext>
            </a:extLst>
          </p:cNvPr>
          <p:cNvSpPr txBox="1"/>
          <p:nvPr/>
        </p:nvSpPr>
        <p:spPr>
          <a:xfrm>
            <a:off x="7853107" y="4365010"/>
            <a:ext cx="1592605" cy="1754326"/>
          </a:xfrm>
          <a:prstGeom prst="rect">
            <a:avLst/>
          </a:prstGeom>
          <a:noFill/>
        </p:spPr>
        <p:txBody>
          <a:bodyPr wrap="square">
            <a:spAutoFit/>
          </a:bodyPr>
          <a:lstStyle/>
          <a:p>
            <a:r>
              <a:rPr lang="en-GB">
                <a:effectLst/>
                <a:latin typeface="Arial" panose="020B0604020202020204" pitchFamily="34" charset="0"/>
              </a:rPr>
              <a:t>Promote time-saving, appropriate and alternative technologies</a:t>
            </a:r>
            <a:endParaRPr lang="en-GB"/>
          </a:p>
        </p:txBody>
      </p:sp>
      <p:sp>
        <p:nvSpPr>
          <p:cNvPr id="41" name="TextBox 40">
            <a:extLst>
              <a:ext uri="{FF2B5EF4-FFF2-40B4-BE49-F238E27FC236}">
                <a16:creationId xmlns:a16="http://schemas.microsoft.com/office/drawing/2014/main" id="{1998F865-D598-4AF4-9ACF-8662983672F7}"/>
              </a:ext>
            </a:extLst>
          </p:cNvPr>
          <p:cNvSpPr txBox="1"/>
          <p:nvPr/>
        </p:nvSpPr>
        <p:spPr>
          <a:xfrm>
            <a:off x="9809324" y="3873319"/>
            <a:ext cx="2329369" cy="2585323"/>
          </a:xfrm>
          <a:prstGeom prst="rect">
            <a:avLst/>
          </a:prstGeom>
          <a:noFill/>
        </p:spPr>
        <p:txBody>
          <a:bodyPr wrap="square">
            <a:spAutoFit/>
          </a:bodyPr>
          <a:lstStyle/>
          <a:p>
            <a:r>
              <a:rPr lang="en-GB">
                <a:effectLst/>
                <a:latin typeface="Arial" panose="020B0604020202020204" pitchFamily="34" charset="0"/>
              </a:rPr>
              <a:t>Establish local-level pre- and post assessment mechanisms for climate-change interventions from a gender equality and social inclusion perspective</a:t>
            </a:r>
            <a:endParaRPr lang="bs-Latn-BA">
              <a:effectLst/>
              <a:latin typeface="Arial" panose="020B0604020202020204" pitchFamily="34" charset="0"/>
            </a:endParaRPr>
          </a:p>
        </p:txBody>
      </p:sp>
      <p:sp>
        <p:nvSpPr>
          <p:cNvPr id="43" name="Oval 10">
            <a:extLst>
              <a:ext uri="{FF2B5EF4-FFF2-40B4-BE49-F238E27FC236}">
                <a16:creationId xmlns:a16="http://schemas.microsoft.com/office/drawing/2014/main" id="{A37CA86E-A0D9-4D65-9A84-913CE97462EE}"/>
              </a:ext>
            </a:extLst>
          </p:cNvPr>
          <p:cNvSpPr>
            <a:spLocks noChangeAspect="1"/>
          </p:cNvSpPr>
          <p:nvPr/>
        </p:nvSpPr>
        <p:spPr>
          <a:xfrm rot="4800000">
            <a:off x="141541" y="1457589"/>
            <a:ext cx="1260000" cy="1260000"/>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5" name="Oval 10">
            <a:extLst>
              <a:ext uri="{FF2B5EF4-FFF2-40B4-BE49-F238E27FC236}">
                <a16:creationId xmlns:a16="http://schemas.microsoft.com/office/drawing/2014/main" id="{7D4E7685-A51F-445F-9EF2-A2A684E40F81}"/>
              </a:ext>
            </a:extLst>
          </p:cNvPr>
          <p:cNvSpPr/>
          <p:nvPr/>
        </p:nvSpPr>
        <p:spPr>
          <a:xfrm>
            <a:off x="176729" y="1480178"/>
            <a:ext cx="1205523" cy="1205523"/>
          </a:xfrm>
          <a:prstGeom prst="diamon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cxnSp>
        <p:nvCxnSpPr>
          <p:cNvPr id="46" name="Straight Arrow Connector 1">
            <a:extLst>
              <a:ext uri="{FF2B5EF4-FFF2-40B4-BE49-F238E27FC236}">
                <a16:creationId xmlns:a16="http://schemas.microsoft.com/office/drawing/2014/main" id="{A034B2C7-FCEE-411A-A263-6B2EEA2F8762}"/>
              </a:ext>
            </a:extLst>
          </p:cNvPr>
          <p:cNvCxnSpPr>
            <a:cxnSpLocks/>
            <a:stCxn id="45" idx="2"/>
          </p:cNvCxnSpPr>
          <p:nvPr/>
        </p:nvCxnSpPr>
        <p:spPr>
          <a:xfrm>
            <a:off x="779491" y="2685701"/>
            <a:ext cx="137047" cy="476766"/>
          </a:xfrm>
          <a:prstGeom prst="straightConnector1">
            <a:avLst/>
          </a:prstGeom>
          <a:ln w="38100">
            <a:solidFill>
              <a:schemeClr val="accent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4603A61-AC24-4E7F-B849-4B9C9A708078}"/>
              </a:ext>
            </a:extLst>
          </p:cNvPr>
          <p:cNvSpPr txBox="1"/>
          <p:nvPr/>
        </p:nvSpPr>
        <p:spPr>
          <a:xfrm>
            <a:off x="1615829" y="1631483"/>
            <a:ext cx="3185739" cy="646331"/>
          </a:xfrm>
          <a:prstGeom prst="rect">
            <a:avLst/>
          </a:prstGeom>
          <a:noFill/>
        </p:spPr>
        <p:txBody>
          <a:bodyPr wrap="square">
            <a:spAutoFit/>
          </a:bodyPr>
          <a:lstStyle/>
          <a:p>
            <a:r>
              <a:rPr lang="en-GB" b="0" i="0" u="none" strike="noStrike">
                <a:solidFill>
                  <a:srgbClr val="000000"/>
                </a:solidFill>
                <a:effectLst/>
                <a:latin typeface="Arial" panose="020B0604020202020204" pitchFamily="34" charset="0"/>
              </a:rPr>
              <a:t>Research and knowledge management</a:t>
            </a:r>
            <a:endParaRPr lang="en-GB"/>
          </a:p>
        </p:txBody>
      </p:sp>
      <p:sp>
        <p:nvSpPr>
          <p:cNvPr id="53" name="Oval 8">
            <a:extLst>
              <a:ext uri="{FF2B5EF4-FFF2-40B4-BE49-F238E27FC236}">
                <a16:creationId xmlns:a16="http://schemas.microsoft.com/office/drawing/2014/main" id="{5212E847-AF51-450D-9778-89DCAD786783}"/>
              </a:ext>
            </a:extLst>
          </p:cNvPr>
          <p:cNvSpPr>
            <a:spLocks noChangeAspect="1"/>
          </p:cNvSpPr>
          <p:nvPr/>
        </p:nvSpPr>
        <p:spPr>
          <a:xfrm rot="4800000">
            <a:off x="10576785" y="855251"/>
            <a:ext cx="1260000" cy="1260000"/>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5" name="Oval 8">
            <a:extLst>
              <a:ext uri="{FF2B5EF4-FFF2-40B4-BE49-F238E27FC236}">
                <a16:creationId xmlns:a16="http://schemas.microsoft.com/office/drawing/2014/main" id="{1F3E872F-486D-41CE-B62F-E33E0DC035AD}"/>
              </a:ext>
            </a:extLst>
          </p:cNvPr>
          <p:cNvSpPr/>
          <p:nvPr/>
        </p:nvSpPr>
        <p:spPr>
          <a:xfrm>
            <a:off x="10611973" y="877840"/>
            <a:ext cx="1205523" cy="1205523"/>
          </a:xfrm>
          <a:prstGeom prst="diamond">
            <a:avLst/>
          </a:prstGeom>
          <a:solidFill>
            <a:srgbClr val="2CC2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cxnSp>
        <p:nvCxnSpPr>
          <p:cNvPr id="56" name="Straight Arrow Connector 3">
            <a:extLst>
              <a:ext uri="{FF2B5EF4-FFF2-40B4-BE49-F238E27FC236}">
                <a16:creationId xmlns:a16="http://schemas.microsoft.com/office/drawing/2014/main" id="{575D9D52-FD6D-466F-A9D3-0336362313BB}"/>
              </a:ext>
            </a:extLst>
          </p:cNvPr>
          <p:cNvCxnSpPr>
            <a:cxnSpLocks/>
            <a:stCxn id="53" idx="3"/>
          </p:cNvCxnSpPr>
          <p:nvPr/>
        </p:nvCxnSpPr>
        <p:spPr>
          <a:xfrm flipH="1">
            <a:off x="11214734" y="2105680"/>
            <a:ext cx="101449" cy="711737"/>
          </a:xfrm>
          <a:prstGeom prst="straightConnector1">
            <a:avLst/>
          </a:prstGeom>
          <a:ln w="38100">
            <a:solidFill>
              <a:schemeClr val="accent4"/>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9D61C6F-E5AD-47D3-9EAA-E96FAFC4163D}"/>
              </a:ext>
            </a:extLst>
          </p:cNvPr>
          <p:cNvSpPr txBox="1"/>
          <p:nvPr/>
        </p:nvSpPr>
        <p:spPr>
          <a:xfrm>
            <a:off x="8006425" y="802202"/>
            <a:ext cx="2318632" cy="1200329"/>
          </a:xfrm>
          <a:prstGeom prst="rect">
            <a:avLst/>
          </a:prstGeom>
          <a:noFill/>
        </p:spPr>
        <p:txBody>
          <a:bodyPr wrap="square">
            <a:spAutoFit/>
          </a:bodyPr>
          <a:lstStyle/>
          <a:p>
            <a:r>
              <a:rPr lang="en-GB">
                <a:effectLst/>
                <a:latin typeface="Arial" panose="020B0604020202020204" pitchFamily="34" charset="0"/>
              </a:rPr>
              <a:t>Strengthen and develop male gender champion</a:t>
            </a:r>
            <a:r>
              <a:rPr lang="bs-Latn-BA">
                <a:effectLst/>
                <a:latin typeface="Arial" panose="020B0604020202020204" pitchFamily="34" charset="0"/>
              </a:rPr>
              <a:t> and</a:t>
            </a:r>
            <a:r>
              <a:rPr lang="en-GB">
                <a:effectLst/>
                <a:latin typeface="Arial" panose="020B0604020202020204" pitchFamily="34" charset="0"/>
              </a:rPr>
              <a:t> women’s leadership</a:t>
            </a:r>
            <a:endParaRPr lang="bs-Latn-BA">
              <a:latin typeface="Arial" panose="020B0604020202020204" pitchFamily="34" charset="0"/>
            </a:endParaRPr>
          </a:p>
        </p:txBody>
      </p:sp>
      <p:grpSp>
        <p:nvGrpSpPr>
          <p:cNvPr id="63" name="Google Shape;16403;p74">
            <a:extLst>
              <a:ext uri="{FF2B5EF4-FFF2-40B4-BE49-F238E27FC236}">
                <a16:creationId xmlns:a16="http://schemas.microsoft.com/office/drawing/2014/main" id="{FC9CBF0D-F0BB-4AE8-B70F-CA4AD52657B2}"/>
              </a:ext>
            </a:extLst>
          </p:cNvPr>
          <p:cNvGrpSpPr/>
          <p:nvPr/>
        </p:nvGrpSpPr>
        <p:grpSpPr>
          <a:xfrm>
            <a:off x="1775665" y="3690247"/>
            <a:ext cx="350198" cy="350548"/>
            <a:chOff x="3094217" y="1976585"/>
            <a:chExt cx="350198" cy="350548"/>
          </a:xfrm>
        </p:grpSpPr>
        <p:sp>
          <p:nvSpPr>
            <p:cNvPr id="64" name="Google Shape;16404;p74">
              <a:extLst>
                <a:ext uri="{FF2B5EF4-FFF2-40B4-BE49-F238E27FC236}">
                  <a16:creationId xmlns:a16="http://schemas.microsoft.com/office/drawing/2014/main" id="{7437F517-2BAF-4781-B39A-EB1FF2317394}"/>
                </a:ext>
              </a:extLst>
            </p:cNvPr>
            <p:cNvSpPr/>
            <p:nvPr/>
          </p:nvSpPr>
          <p:spPr>
            <a:xfrm>
              <a:off x="3094217" y="2129039"/>
              <a:ext cx="131543" cy="197362"/>
            </a:xfrm>
            <a:custGeom>
              <a:avLst/>
              <a:gdLst/>
              <a:ahLst/>
              <a:cxnLst/>
              <a:rect l="l" t="t" r="r" b="b"/>
              <a:pathLst>
                <a:path w="4133" h="6201" extrusionOk="0">
                  <a:moveTo>
                    <a:pt x="2072" y="345"/>
                  </a:moveTo>
                  <a:cubicBezTo>
                    <a:pt x="2117" y="345"/>
                    <a:pt x="2162" y="348"/>
                    <a:pt x="2203" y="354"/>
                  </a:cubicBezTo>
                  <a:cubicBezTo>
                    <a:pt x="2906" y="414"/>
                    <a:pt x="3454" y="1045"/>
                    <a:pt x="3454" y="1759"/>
                  </a:cubicBezTo>
                  <a:cubicBezTo>
                    <a:pt x="3454" y="2438"/>
                    <a:pt x="3620" y="3069"/>
                    <a:pt x="3751" y="3402"/>
                  </a:cubicBezTo>
                  <a:lnTo>
                    <a:pt x="3751" y="3426"/>
                  </a:lnTo>
                  <a:cubicBezTo>
                    <a:pt x="3608" y="3509"/>
                    <a:pt x="3299" y="3688"/>
                    <a:pt x="2763" y="3807"/>
                  </a:cubicBezTo>
                  <a:lnTo>
                    <a:pt x="2763" y="3759"/>
                  </a:lnTo>
                  <a:lnTo>
                    <a:pt x="2763" y="3438"/>
                  </a:lnTo>
                  <a:cubicBezTo>
                    <a:pt x="2965" y="3319"/>
                    <a:pt x="3144" y="3140"/>
                    <a:pt x="3263" y="2926"/>
                  </a:cubicBezTo>
                  <a:cubicBezTo>
                    <a:pt x="3489" y="2533"/>
                    <a:pt x="3418" y="2021"/>
                    <a:pt x="3073" y="1712"/>
                  </a:cubicBezTo>
                  <a:cubicBezTo>
                    <a:pt x="2834" y="1485"/>
                    <a:pt x="2418" y="1235"/>
                    <a:pt x="1727" y="1235"/>
                  </a:cubicBezTo>
                  <a:cubicBezTo>
                    <a:pt x="1691" y="1235"/>
                    <a:pt x="1644" y="1247"/>
                    <a:pt x="1608" y="1283"/>
                  </a:cubicBezTo>
                  <a:lnTo>
                    <a:pt x="1275" y="1616"/>
                  </a:lnTo>
                  <a:cubicBezTo>
                    <a:pt x="1215" y="1676"/>
                    <a:pt x="1215" y="1783"/>
                    <a:pt x="1275" y="1843"/>
                  </a:cubicBezTo>
                  <a:cubicBezTo>
                    <a:pt x="1304" y="1872"/>
                    <a:pt x="1343" y="1887"/>
                    <a:pt x="1382" y="1887"/>
                  </a:cubicBezTo>
                  <a:cubicBezTo>
                    <a:pt x="1421" y="1887"/>
                    <a:pt x="1459" y="1872"/>
                    <a:pt x="1489" y="1843"/>
                  </a:cubicBezTo>
                  <a:lnTo>
                    <a:pt x="1787" y="1545"/>
                  </a:lnTo>
                  <a:cubicBezTo>
                    <a:pt x="2227" y="1557"/>
                    <a:pt x="2584" y="1700"/>
                    <a:pt x="2846" y="1938"/>
                  </a:cubicBezTo>
                  <a:cubicBezTo>
                    <a:pt x="3073" y="2140"/>
                    <a:pt x="3132" y="2485"/>
                    <a:pt x="2977" y="2747"/>
                  </a:cubicBezTo>
                  <a:cubicBezTo>
                    <a:pt x="2799" y="3081"/>
                    <a:pt x="2441" y="3283"/>
                    <a:pt x="2072" y="3283"/>
                  </a:cubicBezTo>
                  <a:cubicBezTo>
                    <a:pt x="1489" y="3283"/>
                    <a:pt x="1037" y="2831"/>
                    <a:pt x="1037" y="2247"/>
                  </a:cubicBezTo>
                  <a:cubicBezTo>
                    <a:pt x="1037" y="2152"/>
                    <a:pt x="953" y="2081"/>
                    <a:pt x="870" y="2081"/>
                  </a:cubicBezTo>
                  <a:cubicBezTo>
                    <a:pt x="775" y="2081"/>
                    <a:pt x="703" y="2152"/>
                    <a:pt x="703" y="2247"/>
                  </a:cubicBezTo>
                  <a:cubicBezTo>
                    <a:pt x="703" y="2747"/>
                    <a:pt x="989" y="3200"/>
                    <a:pt x="1394" y="3438"/>
                  </a:cubicBezTo>
                  <a:lnTo>
                    <a:pt x="1394" y="3759"/>
                  </a:lnTo>
                  <a:lnTo>
                    <a:pt x="1394" y="3807"/>
                  </a:lnTo>
                  <a:cubicBezTo>
                    <a:pt x="858" y="3688"/>
                    <a:pt x="525" y="3509"/>
                    <a:pt x="394" y="3426"/>
                  </a:cubicBezTo>
                  <a:cubicBezTo>
                    <a:pt x="394" y="3426"/>
                    <a:pt x="382" y="3426"/>
                    <a:pt x="394" y="3402"/>
                  </a:cubicBezTo>
                  <a:cubicBezTo>
                    <a:pt x="525" y="3081"/>
                    <a:pt x="691" y="2438"/>
                    <a:pt x="691" y="1759"/>
                  </a:cubicBezTo>
                  <a:cubicBezTo>
                    <a:pt x="691" y="1045"/>
                    <a:pt x="1239" y="414"/>
                    <a:pt x="1941" y="354"/>
                  </a:cubicBezTo>
                  <a:cubicBezTo>
                    <a:pt x="1983" y="348"/>
                    <a:pt x="2028" y="345"/>
                    <a:pt x="2072" y="345"/>
                  </a:cubicBezTo>
                  <a:close/>
                  <a:moveTo>
                    <a:pt x="2430" y="3581"/>
                  </a:moveTo>
                  <a:lnTo>
                    <a:pt x="2430" y="3783"/>
                  </a:lnTo>
                  <a:cubicBezTo>
                    <a:pt x="2430" y="3974"/>
                    <a:pt x="2537" y="4152"/>
                    <a:pt x="2715" y="4224"/>
                  </a:cubicBezTo>
                  <a:lnTo>
                    <a:pt x="2822" y="4271"/>
                  </a:lnTo>
                  <a:cubicBezTo>
                    <a:pt x="2656" y="4509"/>
                    <a:pt x="2370" y="4676"/>
                    <a:pt x="2072" y="4676"/>
                  </a:cubicBezTo>
                  <a:cubicBezTo>
                    <a:pt x="1775" y="4676"/>
                    <a:pt x="1489" y="4509"/>
                    <a:pt x="1334" y="4271"/>
                  </a:cubicBezTo>
                  <a:lnTo>
                    <a:pt x="1429" y="4224"/>
                  </a:lnTo>
                  <a:cubicBezTo>
                    <a:pt x="1608" y="4140"/>
                    <a:pt x="1715" y="3974"/>
                    <a:pt x="1715" y="3783"/>
                  </a:cubicBezTo>
                  <a:lnTo>
                    <a:pt x="1715" y="3581"/>
                  </a:lnTo>
                  <a:cubicBezTo>
                    <a:pt x="1834" y="3617"/>
                    <a:pt x="1953" y="3628"/>
                    <a:pt x="2072" y="3628"/>
                  </a:cubicBezTo>
                  <a:cubicBezTo>
                    <a:pt x="2191" y="3628"/>
                    <a:pt x="2311" y="3617"/>
                    <a:pt x="2430" y="3581"/>
                  </a:cubicBezTo>
                  <a:close/>
                  <a:moveTo>
                    <a:pt x="2065" y="0"/>
                  </a:moveTo>
                  <a:cubicBezTo>
                    <a:pt x="2010" y="0"/>
                    <a:pt x="1953" y="3"/>
                    <a:pt x="1894" y="9"/>
                  </a:cubicBezTo>
                  <a:cubicBezTo>
                    <a:pt x="1037" y="92"/>
                    <a:pt x="346" y="842"/>
                    <a:pt x="346" y="1735"/>
                  </a:cubicBezTo>
                  <a:cubicBezTo>
                    <a:pt x="346" y="2378"/>
                    <a:pt x="203" y="2962"/>
                    <a:pt x="60" y="3271"/>
                  </a:cubicBezTo>
                  <a:cubicBezTo>
                    <a:pt x="1" y="3426"/>
                    <a:pt x="48" y="3581"/>
                    <a:pt x="179" y="3676"/>
                  </a:cubicBezTo>
                  <a:cubicBezTo>
                    <a:pt x="310" y="3759"/>
                    <a:pt x="584" y="3926"/>
                    <a:pt x="1013" y="4045"/>
                  </a:cubicBezTo>
                  <a:lnTo>
                    <a:pt x="382" y="4379"/>
                  </a:lnTo>
                  <a:cubicBezTo>
                    <a:pt x="144" y="4498"/>
                    <a:pt x="1" y="4712"/>
                    <a:pt x="1" y="4986"/>
                  </a:cubicBezTo>
                  <a:lnTo>
                    <a:pt x="1" y="6045"/>
                  </a:lnTo>
                  <a:cubicBezTo>
                    <a:pt x="1" y="6129"/>
                    <a:pt x="84" y="6200"/>
                    <a:pt x="167" y="6200"/>
                  </a:cubicBezTo>
                  <a:cubicBezTo>
                    <a:pt x="263" y="6200"/>
                    <a:pt x="334" y="6129"/>
                    <a:pt x="334" y="6045"/>
                  </a:cubicBezTo>
                  <a:lnTo>
                    <a:pt x="334" y="4974"/>
                  </a:lnTo>
                  <a:cubicBezTo>
                    <a:pt x="334" y="4831"/>
                    <a:pt x="406" y="4712"/>
                    <a:pt x="525" y="4652"/>
                  </a:cubicBezTo>
                  <a:lnTo>
                    <a:pt x="1037" y="4402"/>
                  </a:lnTo>
                  <a:cubicBezTo>
                    <a:pt x="1239" y="4760"/>
                    <a:pt x="1644" y="4986"/>
                    <a:pt x="2060" y="4986"/>
                  </a:cubicBezTo>
                  <a:cubicBezTo>
                    <a:pt x="2489" y="4986"/>
                    <a:pt x="2882" y="4760"/>
                    <a:pt x="3084" y="4402"/>
                  </a:cubicBezTo>
                  <a:lnTo>
                    <a:pt x="3596" y="4652"/>
                  </a:lnTo>
                  <a:cubicBezTo>
                    <a:pt x="3704" y="4712"/>
                    <a:pt x="3787" y="4831"/>
                    <a:pt x="3787" y="4974"/>
                  </a:cubicBezTo>
                  <a:lnTo>
                    <a:pt x="3787" y="6022"/>
                  </a:lnTo>
                  <a:cubicBezTo>
                    <a:pt x="3787" y="6117"/>
                    <a:pt x="3858" y="6188"/>
                    <a:pt x="3954" y="6188"/>
                  </a:cubicBezTo>
                  <a:cubicBezTo>
                    <a:pt x="4037" y="6188"/>
                    <a:pt x="4108" y="6117"/>
                    <a:pt x="4108" y="6022"/>
                  </a:cubicBezTo>
                  <a:lnTo>
                    <a:pt x="4108" y="4974"/>
                  </a:lnTo>
                  <a:cubicBezTo>
                    <a:pt x="4132" y="4712"/>
                    <a:pt x="3977" y="4474"/>
                    <a:pt x="3739" y="4379"/>
                  </a:cubicBezTo>
                  <a:lnTo>
                    <a:pt x="3096" y="4045"/>
                  </a:lnTo>
                  <a:cubicBezTo>
                    <a:pt x="3537" y="3926"/>
                    <a:pt x="3799" y="3759"/>
                    <a:pt x="3930" y="3676"/>
                  </a:cubicBezTo>
                  <a:cubicBezTo>
                    <a:pt x="4073" y="3581"/>
                    <a:pt x="4108" y="3426"/>
                    <a:pt x="4049" y="3271"/>
                  </a:cubicBezTo>
                  <a:cubicBezTo>
                    <a:pt x="3918" y="2962"/>
                    <a:pt x="3775" y="2378"/>
                    <a:pt x="3775" y="1735"/>
                  </a:cubicBezTo>
                  <a:cubicBezTo>
                    <a:pt x="3775" y="866"/>
                    <a:pt x="3084" y="104"/>
                    <a:pt x="2227" y="9"/>
                  </a:cubicBezTo>
                  <a:cubicBezTo>
                    <a:pt x="2174" y="3"/>
                    <a:pt x="2120" y="0"/>
                    <a:pt x="20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405;p74">
              <a:extLst>
                <a:ext uri="{FF2B5EF4-FFF2-40B4-BE49-F238E27FC236}">
                  <a16:creationId xmlns:a16="http://schemas.microsoft.com/office/drawing/2014/main" id="{486BCF02-C015-4EAE-AC77-E63FB2C8A5AB}"/>
                </a:ext>
              </a:extLst>
            </p:cNvPr>
            <p:cNvSpPr/>
            <p:nvPr/>
          </p:nvSpPr>
          <p:spPr>
            <a:xfrm>
              <a:off x="3116592" y="2293778"/>
              <a:ext cx="10630" cy="32241"/>
            </a:xfrm>
            <a:custGeom>
              <a:avLst/>
              <a:gdLst/>
              <a:ahLst/>
              <a:cxnLst/>
              <a:rect l="l" t="t" r="r" b="b"/>
              <a:pathLst>
                <a:path w="334" h="1013" extrusionOk="0">
                  <a:moveTo>
                    <a:pt x="167" y="0"/>
                  </a:moveTo>
                  <a:cubicBezTo>
                    <a:pt x="72" y="0"/>
                    <a:pt x="0" y="72"/>
                    <a:pt x="0" y="167"/>
                  </a:cubicBezTo>
                  <a:lnTo>
                    <a:pt x="0" y="846"/>
                  </a:lnTo>
                  <a:cubicBezTo>
                    <a:pt x="0" y="941"/>
                    <a:pt x="72" y="1012"/>
                    <a:pt x="167" y="1012"/>
                  </a:cubicBezTo>
                  <a:cubicBezTo>
                    <a:pt x="250" y="1012"/>
                    <a:pt x="334" y="941"/>
                    <a:pt x="334" y="846"/>
                  </a:cubicBezTo>
                  <a:lnTo>
                    <a:pt x="334" y="167"/>
                  </a:lnTo>
                  <a:cubicBezTo>
                    <a:pt x="310"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06;p74">
              <a:extLst>
                <a:ext uri="{FF2B5EF4-FFF2-40B4-BE49-F238E27FC236}">
                  <a16:creationId xmlns:a16="http://schemas.microsoft.com/office/drawing/2014/main" id="{21D8716A-44E2-4AF7-8DD0-CD596A4A1BF5}"/>
                </a:ext>
              </a:extLst>
            </p:cNvPr>
            <p:cNvSpPr/>
            <p:nvPr/>
          </p:nvSpPr>
          <p:spPr>
            <a:xfrm>
              <a:off x="3193519" y="2293778"/>
              <a:ext cx="10248" cy="32241"/>
            </a:xfrm>
            <a:custGeom>
              <a:avLst/>
              <a:gdLst/>
              <a:ahLst/>
              <a:cxnLst/>
              <a:rect l="l" t="t" r="r" b="b"/>
              <a:pathLst>
                <a:path w="322" h="1013" extrusionOk="0">
                  <a:moveTo>
                    <a:pt x="155" y="0"/>
                  </a:moveTo>
                  <a:cubicBezTo>
                    <a:pt x="72" y="0"/>
                    <a:pt x="0" y="72"/>
                    <a:pt x="0" y="167"/>
                  </a:cubicBezTo>
                  <a:lnTo>
                    <a:pt x="0" y="846"/>
                  </a:lnTo>
                  <a:cubicBezTo>
                    <a:pt x="0" y="941"/>
                    <a:pt x="72" y="1012"/>
                    <a:pt x="155" y="1012"/>
                  </a:cubicBezTo>
                  <a:cubicBezTo>
                    <a:pt x="250" y="1012"/>
                    <a:pt x="322" y="941"/>
                    <a:pt x="322" y="846"/>
                  </a:cubicBezTo>
                  <a:lnTo>
                    <a:pt x="322" y="167"/>
                  </a:lnTo>
                  <a:cubicBezTo>
                    <a:pt x="310"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07;p74">
              <a:extLst>
                <a:ext uri="{FF2B5EF4-FFF2-40B4-BE49-F238E27FC236}">
                  <a16:creationId xmlns:a16="http://schemas.microsoft.com/office/drawing/2014/main" id="{4D8A9567-EC39-4613-88A7-74E220E9AEBF}"/>
                </a:ext>
              </a:extLst>
            </p:cNvPr>
            <p:cNvSpPr/>
            <p:nvPr/>
          </p:nvSpPr>
          <p:spPr>
            <a:xfrm>
              <a:off x="3346227" y="2166755"/>
              <a:ext cx="54966" cy="18301"/>
            </a:xfrm>
            <a:custGeom>
              <a:avLst/>
              <a:gdLst/>
              <a:ahLst/>
              <a:cxnLst/>
              <a:rect l="l" t="t" r="r" b="b"/>
              <a:pathLst>
                <a:path w="1727" h="575" extrusionOk="0">
                  <a:moveTo>
                    <a:pt x="646" y="0"/>
                  </a:moveTo>
                  <a:cubicBezTo>
                    <a:pt x="494" y="0"/>
                    <a:pt x="326" y="15"/>
                    <a:pt x="143" y="50"/>
                  </a:cubicBezTo>
                  <a:cubicBezTo>
                    <a:pt x="60" y="62"/>
                    <a:pt x="0" y="122"/>
                    <a:pt x="0" y="217"/>
                  </a:cubicBezTo>
                  <a:lnTo>
                    <a:pt x="0" y="396"/>
                  </a:lnTo>
                  <a:cubicBezTo>
                    <a:pt x="0" y="479"/>
                    <a:pt x="84" y="550"/>
                    <a:pt x="167" y="550"/>
                  </a:cubicBezTo>
                  <a:cubicBezTo>
                    <a:pt x="262" y="550"/>
                    <a:pt x="334" y="479"/>
                    <a:pt x="334" y="396"/>
                  </a:cubicBezTo>
                  <a:lnTo>
                    <a:pt x="334" y="360"/>
                  </a:lnTo>
                  <a:cubicBezTo>
                    <a:pt x="445" y="344"/>
                    <a:pt x="549" y="338"/>
                    <a:pt x="645" y="338"/>
                  </a:cubicBezTo>
                  <a:cubicBezTo>
                    <a:pt x="845" y="338"/>
                    <a:pt x="1007" y="367"/>
                    <a:pt x="1120" y="407"/>
                  </a:cubicBezTo>
                  <a:cubicBezTo>
                    <a:pt x="1334" y="467"/>
                    <a:pt x="1453" y="538"/>
                    <a:pt x="1453" y="538"/>
                  </a:cubicBezTo>
                  <a:cubicBezTo>
                    <a:pt x="1477" y="550"/>
                    <a:pt x="1512" y="574"/>
                    <a:pt x="1536" y="574"/>
                  </a:cubicBezTo>
                  <a:cubicBezTo>
                    <a:pt x="1584" y="574"/>
                    <a:pt x="1643" y="538"/>
                    <a:pt x="1667" y="491"/>
                  </a:cubicBezTo>
                  <a:cubicBezTo>
                    <a:pt x="1727" y="396"/>
                    <a:pt x="1715" y="288"/>
                    <a:pt x="1643" y="241"/>
                  </a:cubicBezTo>
                  <a:cubicBezTo>
                    <a:pt x="1615" y="231"/>
                    <a:pt x="1258" y="0"/>
                    <a:pt x="6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08;p74">
              <a:extLst>
                <a:ext uri="{FF2B5EF4-FFF2-40B4-BE49-F238E27FC236}">
                  <a16:creationId xmlns:a16="http://schemas.microsoft.com/office/drawing/2014/main" id="{F6994ADE-1141-4389-9EB3-62CA24055872}"/>
                </a:ext>
              </a:extLst>
            </p:cNvPr>
            <p:cNvSpPr/>
            <p:nvPr/>
          </p:nvSpPr>
          <p:spPr>
            <a:xfrm>
              <a:off x="3302655" y="2134991"/>
              <a:ext cx="141760" cy="192143"/>
            </a:xfrm>
            <a:custGeom>
              <a:avLst/>
              <a:gdLst/>
              <a:ahLst/>
              <a:cxnLst/>
              <a:rect l="l" t="t" r="r" b="b"/>
              <a:pathLst>
                <a:path w="4454" h="6037" extrusionOk="0">
                  <a:moveTo>
                    <a:pt x="3453" y="334"/>
                  </a:moveTo>
                  <a:lnTo>
                    <a:pt x="3453" y="1132"/>
                  </a:lnTo>
                  <a:cubicBezTo>
                    <a:pt x="3453" y="1263"/>
                    <a:pt x="3429" y="1405"/>
                    <a:pt x="3370" y="1525"/>
                  </a:cubicBezTo>
                  <a:lnTo>
                    <a:pt x="3310" y="1644"/>
                  </a:lnTo>
                  <a:cubicBezTo>
                    <a:pt x="3298" y="1667"/>
                    <a:pt x="3298" y="1691"/>
                    <a:pt x="3298" y="1715"/>
                  </a:cubicBezTo>
                  <a:lnTo>
                    <a:pt x="3298" y="2060"/>
                  </a:lnTo>
                  <a:cubicBezTo>
                    <a:pt x="3274" y="2346"/>
                    <a:pt x="3155" y="2608"/>
                    <a:pt x="2953" y="2799"/>
                  </a:cubicBezTo>
                  <a:cubicBezTo>
                    <a:pt x="2739" y="3001"/>
                    <a:pt x="2477" y="3096"/>
                    <a:pt x="2191" y="3096"/>
                  </a:cubicBezTo>
                  <a:cubicBezTo>
                    <a:pt x="1643" y="3084"/>
                    <a:pt x="1179" y="2596"/>
                    <a:pt x="1179" y="2013"/>
                  </a:cubicBezTo>
                  <a:lnTo>
                    <a:pt x="1179" y="1715"/>
                  </a:lnTo>
                  <a:cubicBezTo>
                    <a:pt x="1179" y="1691"/>
                    <a:pt x="1179" y="1667"/>
                    <a:pt x="1167" y="1644"/>
                  </a:cubicBezTo>
                  <a:lnTo>
                    <a:pt x="1107" y="1525"/>
                  </a:lnTo>
                  <a:cubicBezTo>
                    <a:pt x="1048" y="1405"/>
                    <a:pt x="1012" y="1275"/>
                    <a:pt x="1012" y="1132"/>
                  </a:cubicBezTo>
                  <a:cubicBezTo>
                    <a:pt x="1012" y="691"/>
                    <a:pt x="1369" y="334"/>
                    <a:pt x="1822" y="334"/>
                  </a:cubicBezTo>
                  <a:close/>
                  <a:moveTo>
                    <a:pt x="2762" y="3310"/>
                  </a:moveTo>
                  <a:lnTo>
                    <a:pt x="2762" y="3537"/>
                  </a:lnTo>
                  <a:cubicBezTo>
                    <a:pt x="2762" y="3572"/>
                    <a:pt x="2774" y="3620"/>
                    <a:pt x="2774" y="3680"/>
                  </a:cubicBezTo>
                  <a:lnTo>
                    <a:pt x="2239" y="4096"/>
                  </a:lnTo>
                  <a:lnTo>
                    <a:pt x="1691" y="3680"/>
                  </a:lnTo>
                  <a:cubicBezTo>
                    <a:pt x="1703" y="3632"/>
                    <a:pt x="1703" y="3584"/>
                    <a:pt x="1703" y="3537"/>
                  </a:cubicBezTo>
                  <a:lnTo>
                    <a:pt x="1703" y="3310"/>
                  </a:lnTo>
                  <a:cubicBezTo>
                    <a:pt x="1846" y="3370"/>
                    <a:pt x="2012" y="3406"/>
                    <a:pt x="2191" y="3406"/>
                  </a:cubicBezTo>
                  <a:lnTo>
                    <a:pt x="2239" y="3406"/>
                  </a:lnTo>
                  <a:cubicBezTo>
                    <a:pt x="2417" y="3406"/>
                    <a:pt x="2596" y="3382"/>
                    <a:pt x="2762" y="3310"/>
                  </a:cubicBezTo>
                  <a:close/>
                  <a:moveTo>
                    <a:pt x="1822" y="1"/>
                  </a:moveTo>
                  <a:cubicBezTo>
                    <a:pt x="1191" y="1"/>
                    <a:pt x="703" y="513"/>
                    <a:pt x="703" y="1120"/>
                  </a:cubicBezTo>
                  <a:cubicBezTo>
                    <a:pt x="703" y="1298"/>
                    <a:pt x="750" y="1489"/>
                    <a:pt x="822" y="1656"/>
                  </a:cubicBezTo>
                  <a:lnTo>
                    <a:pt x="869" y="1751"/>
                  </a:lnTo>
                  <a:lnTo>
                    <a:pt x="869" y="2001"/>
                  </a:lnTo>
                  <a:cubicBezTo>
                    <a:pt x="869" y="2441"/>
                    <a:pt x="1072" y="2846"/>
                    <a:pt x="1381" y="3096"/>
                  </a:cubicBezTo>
                  <a:lnTo>
                    <a:pt x="1381" y="3537"/>
                  </a:lnTo>
                  <a:cubicBezTo>
                    <a:pt x="1381" y="3608"/>
                    <a:pt x="1346" y="3680"/>
                    <a:pt x="1274" y="3703"/>
                  </a:cubicBezTo>
                  <a:lnTo>
                    <a:pt x="453" y="4025"/>
                  </a:lnTo>
                  <a:cubicBezTo>
                    <a:pt x="179" y="4132"/>
                    <a:pt x="0" y="4382"/>
                    <a:pt x="0" y="4668"/>
                  </a:cubicBezTo>
                  <a:lnTo>
                    <a:pt x="0" y="5858"/>
                  </a:lnTo>
                  <a:cubicBezTo>
                    <a:pt x="0" y="5942"/>
                    <a:pt x="83" y="6013"/>
                    <a:pt x="167" y="6013"/>
                  </a:cubicBezTo>
                  <a:cubicBezTo>
                    <a:pt x="262" y="6013"/>
                    <a:pt x="334" y="5942"/>
                    <a:pt x="334" y="5858"/>
                  </a:cubicBezTo>
                  <a:lnTo>
                    <a:pt x="334" y="4668"/>
                  </a:lnTo>
                  <a:cubicBezTo>
                    <a:pt x="334" y="4513"/>
                    <a:pt x="417" y="4382"/>
                    <a:pt x="560" y="4334"/>
                  </a:cubicBezTo>
                  <a:lnTo>
                    <a:pt x="1369" y="4025"/>
                  </a:lnTo>
                  <a:cubicBezTo>
                    <a:pt x="1417" y="4001"/>
                    <a:pt x="1465" y="3977"/>
                    <a:pt x="1488" y="3965"/>
                  </a:cubicBezTo>
                  <a:lnTo>
                    <a:pt x="2060" y="4394"/>
                  </a:lnTo>
                  <a:lnTo>
                    <a:pt x="2060" y="5870"/>
                  </a:lnTo>
                  <a:cubicBezTo>
                    <a:pt x="2060" y="5954"/>
                    <a:pt x="2131" y="6037"/>
                    <a:pt x="2215" y="6037"/>
                  </a:cubicBezTo>
                  <a:cubicBezTo>
                    <a:pt x="2310" y="6037"/>
                    <a:pt x="2381" y="5954"/>
                    <a:pt x="2381" y="5870"/>
                  </a:cubicBezTo>
                  <a:lnTo>
                    <a:pt x="2381" y="4394"/>
                  </a:lnTo>
                  <a:lnTo>
                    <a:pt x="2953" y="3965"/>
                  </a:lnTo>
                  <a:cubicBezTo>
                    <a:pt x="2977" y="3989"/>
                    <a:pt x="3024" y="4013"/>
                    <a:pt x="3072" y="4025"/>
                  </a:cubicBezTo>
                  <a:lnTo>
                    <a:pt x="3882" y="4334"/>
                  </a:lnTo>
                  <a:cubicBezTo>
                    <a:pt x="4024" y="4382"/>
                    <a:pt x="4108" y="4513"/>
                    <a:pt x="4108" y="4668"/>
                  </a:cubicBezTo>
                  <a:lnTo>
                    <a:pt x="4108" y="5858"/>
                  </a:lnTo>
                  <a:cubicBezTo>
                    <a:pt x="4108" y="5942"/>
                    <a:pt x="4179" y="6013"/>
                    <a:pt x="4274" y="6013"/>
                  </a:cubicBezTo>
                  <a:cubicBezTo>
                    <a:pt x="4358" y="6013"/>
                    <a:pt x="4441" y="5942"/>
                    <a:pt x="4441" y="5858"/>
                  </a:cubicBezTo>
                  <a:lnTo>
                    <a:pt x="4441" y="4668"/>
                  </a:lnTo>
                  <a:cubicBezTo>
                    <a:pt x="4453" y="4382"/>
                    <a:pt x="4274" y="4108"/>
                    <a:pt x="4024" y="4025"/>
                  </a:cubicBezTo>
                  <a:lnTo>
                    <a:pt x="3203" y="3703"/>
                  </a:lnTo>
                  <a:cubicBezTo>
                    <a:pt x="3131" y="3680"/>
                    <a:pt x="3084" y="3620"/>
                    <a:pt x="3084" y="3537"/>
                  </a:cubicBezTo>
                  <a:lnTo>
                    <a:pt x="3084" y="3108"/>
                  </a:lnTo>
                  <a:cubicBezTo>
                    <a:pt x="3120" y="3084"/>
                    <a:pt x="3155" y="3060"/>
                    <a:pt x="3191" y="3025"/>
                  </a:cubicBezTo>
                  <a:cubicBezTo>
                    <a:pt x="3453" y="2775"/>
                    <a:pt x="3608" y="2418"/>
                    <a:pt x="3608" y="2037"/>
                  </a:cubicBezTo>
                  <a:lnTo>
                    <a:pt x="3608" y="1727"/>
                  </a:lnTo>
                  <a:lnTo>
                    <a:pt x="3655" y="1644"/>
                  </a:lnTo>
                  <a:cubicBezTo>
                    <a:pt x="3739" y="1477"/>
                    <a:pt x="3774" y="1298"/>
                    <a:pt x="3774" y="1108"/>
                  </a:cubicBezTo>
                  <a:lnTo>
                    <a:pt x="3774" y="167"/>
                  </a:lnTo>
                  <a:cubicBezTo>
                    <a:pt x="3774" y="84"/>
                    <a:pt x="3691" y="1"/>
                    <a:pt x="3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09;p74">
              <a:extLst>
                <a:ext uri="{FF2B5EF4-FFF2-40B4-BE49-F238E27FC236}">
                  <a16:creationId xmlns:a16="http://schemas.microsoft.com/office/drawing/2014/main" id="{58FF7D4E-6DB8-4116-8D7F-B853AF382A26}"/>
                </a:ext>
              </a:extLst>
            </p:cNvPr>
            <p:cNvSpPr/>
            <p:nvPr/>
          </p:nvSpPr>
          <p:spPr>
            <a:xfrm>
              <a:off x="3330313" y="2288463"/>
              <a:ext cx="10248" cy="37938"/>
            </a:xfrm>
            <a:custGeom>
              <a:avLst/>
              <a:gdLst/>
              <a:ahLst/>
              <a:cxnLst/>
              <a:rect l="l" t="t" r="r" b="b"/>
              <a:pathLst>
                <a:path w="322" h="1192" extrusionOk="0">
                  <a:moveTo>
                    <a:pt x="167" y="1"/>
                  </a:moveTo>
                  <a:cubicBezTo>
                    <a:pt x="72" y="1"/>
                    <a:pt x="0" y="84"/>
                    <a:pt x="0" y="167"/>
                  </a:cubicBezTo>
                  <a:lnTo>
                    <a:pt x="0" y="1036"/>
                  </a:lnTo>
                  <a:cubicBezTo>
                    <a:pt x="0" y="1120"/>
                    <a:pt x="72" y="1191"/>
                    <a:pt x="167" y="1191"/>
                  </a:cubicBezTo>
                  <a:cubicBezTo>
                    <a:pt x="250" y="1191"/>
                    <a:pt x="322" y="1120"/>
                    <a:pt x="322" y="1036"/>
                  </a:cubicBezTo>
                  <a:lnTo>
                    <a:pt x="322" y="167"/>
                  </a:lnTo>
                  <a:cubicBezTo>
                    <a:pt x="310" y="84"/>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410;p74">
              <a:extLst>
                <a:ext uri="{FF2B5EF4-FFF2-40B4-BE49-F238E27FC236}">
                  <a16:creationId xmlns:a16="http://schemas.microsoft.com/office/drawing/2014/main" id="{CCA7DC4F-561F-4EAE-800D-D477FF76C6DB}"/>
                </a:ext>
              </a:extLst>
            </p:cNvPr>
            <p:cNvSpPr/>
            <p:nvPr/>
          </p:nvSpPr>
          <p:spPr>
            <a:xfrm>
              <a:off x="3406859" y="2288463"/>
              <a:ext cx="10630" cy="37938"/>
            </a:xfrm>
            <a:custGeom>
              <a:avLst/>
              <a:gdLst/>
              <a:ahLst/>
              <a:cxnLst/>
              <a:rect l="l" t="t" r="r" b="b"/>
              <a:pathLst>
                <a:path w="334" h="1192" extrusionOk="0">
                  <a:moveTo>
                    <a:pt x="167" y="1"/>
                  </a:moveTo>
                  <a:cubicBezTo>
                    <a:pt x="84" y="1"/>
                    <a:pt x="0" y="84"/>
                    <a:pt x="0" y="167"/>
                  </a:cubicBezTo>
                  <a:lnTo>
                    <a:pt x="0" y="1036"/>
                  </a:lnTo>
                  <a:cubicBezTo>
                    <a:pt x="0" y="1120"/>
                    <a:pt x="84" y="1191"/>
                    <a:pt x="167" y="1191"/>
                  </a:cubicBezTo>
                  <a:cubicBezTo>
                    <a:pt x="262" y="1191"/>
                    <a:pt x="334" y="1120"/>
                    <a:pt x="334" y="1036"/>
                  </a:cubicBezTo>
                  <a:lnTo>
                    <a:pt x="334" y="167"/>
                  </a:lnTo>
                  <a:cubicBezTo>
                    <a:pt x="322" y="84"/>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411;p74">
              <a:extLst>
                <a:ext uri="{FF2B5EF4-FFF2-40B4-BE49-F238E27FC236}">
                  <a16:creationId xmlns:a16="http://schemas.microsoft.com/office/drawing/2014/main" id="{7311DD8F-131C-4489-AFFC-2F9893E766C5}"/>
                </a:ext>
              </a:extLst>
            </p:cNvPr>
            <p:cNvSpPr/>
            <p:nvPr/>
          </p:nvSpPr>
          <p:spPr>
            <a:xfrm>
              <a:off x="3149183" y="1976585"/>
              <a:ext cx="219419" cy="183072"/>
            </a:xfrm>
            <a:custGeom>
              <a:avLst/>
              <a:gdLst/>
              <a:ahLst/>
              <a:cxnLst/>
              <a:rect l="l" t="t" r="r" b="b"/>
              <a:pathLst>
                <a:path w="6894" h="5752" extrusionOk="0">
                  <a:moveTo>
                    <a:pt x="2369" y="4108"/>
                  </a:moveTo>
                  <a:lnTo>
                    <a:pt x="2286" y="4466"/>
                  </a:lnTo>
                  <a:lnTo>
                    <a:pt x="2060" y="4466"/>
                  </a:lnTo>
                  <a:cubicBezTo>
                    <a:pt x="1869" y="4466"/>
                    <a:pt x="1703" y="4299"/>
                    <a:pt x="1703" y="4108"/>
                  </a:cubicBezTo>
                  <a:close/>
                  <a:moveTo>
                    <a:pt x="5513" y="310"/>
                  </a:moveTo>
                  <a:cubicBezTo>
                    <a:pt x="5703" y="310"/>
                    <a:pt x="5870" y="477"/>
                    <a:pt x="5870" y="667"/>
                  </a:cubicBezTo>
                  <a:lnTo>
                    <a:pt x="5870" y="3418"/>
                  </a:lnTo>
                  <a:cubicBezTo>
                    <a:pt x="5870" y="3608"/>
                    <a:pt x="5703" y="3775"/>
                    <a:pt x="5513" y="3775"/>
                  </a:cubicBezTo>
                  <a:lnTo>
                    <a:pt x="4132" y="3775"/>
                  </a:lnTo>
                  <a:cubicBezTo>
                    <a:pt x="4096" y="3775"/>
                    <a:pt x="4048" y="3787"/>
                    <a:pt x="4036" y="3811"/>
                  </a:cubicBezTo>
                  <a:lnTo>
                    <a:pt x="2500" y="4918"/>
                  </a:lnTo>
                  <a:lnTo>
                    <a:pt x="2739" y="3966"/>
                  </a:lnTo>
                  <a:cubicBezTo>
                    <a:pt x="2762" y="3930"/>
                    <a:pt x="2739" y="3870"/>
                    <a:pt x="2715" y="3835"/>
                  </a:cubicBezTo>
                  <a:cubicBezTo>
                    <a:pt x="2679" y="3787"/>
                    <a:pt x="2643" y="3775"/>
                    <a:pt x="2584" y="3775"/>
                  </a:cubicBezTo>
                  <a:lnTo>
                    <a:pt x="691" y="3775"/>
                  </a:lnTo>
                  <a:cubicBezTo>
                    <a:pt x="500" y="3775"/>
                    <a:pt x="333" y="3608"/>
                    <a:pt x="333" y="3418"/>
                  </a:cubicBezTo>
                  <a:lnTo>
                    <a:pt x="333" y="667"/>
                  </a:lnTo>
                  <a:cubicBezTo>
                    <a:pt x="333" y="477"/>
                    <a:pt x="500" y="310"/>
                    <a:pt x="691" y="310"/>
                  </a:cubicBezTo>
                  <a:close/>
                  <a:moveTo>
                    <a:pt x="6215" y="989"/>
                  </a:moveTo>
                  <a:cubicBezTo>
                    <a:pt x="6406" y="989"/>
                    <a:pt x="6572" y="1156"/>
                    <a:pt x="6572" y="1346"/>
                  </a:cubicBezTo>
                  <a:lnTo>
                    <a:pt x="6572" y="4108"/>
                  </a:lnTo>
                  <a:lnTo>
                    <a:pt x="6549" y="4108"/>
                  </a:lnTo>
                  <a:cubicBezTo>
                    <a:pt x="6549" y="4299"/>
                    <a:pt x="6394" y="4466"/>
                    <a:pt x="6191" y="4466"/>
                  </a:cubicBezTo>
                  <a:lnTo>
                    <a:pt x="4810" y="4466"/>
                  </a:lnTo>
                  <a:cubicBezTo>
                    <a:pt x="4763" y="4466"/>
                    <a:pt x="4727" y="4477"/>
                    <a:pt x="4691" y="4513"/>
                  </a:cubicBezTo>
                  <a:cubicBezTo>
                    <a:pt x="4667" y="4549"/>
                    <a:pt x="4644" y="4608"/>
                    <a:pt x="4667" y="4656"/>
                  </a:cubicBezTo>
                  <a:lnTo>
                    <a:pt x="4763" y="5323"/>
                  </a:lnTo>
                  <a:lnTo>
                    <a:pt x="3596" y="4537"/>
                  </a:lnTo>
                  <a:lnTo>
                    <a:pt x="4191" y="4096"/>
                  </a:lnTo>
                  <a:lnTo>
                    <a:pt x="5513" y="4096"/>
                  </a:lnTo>
                  <a:cubicBezTo>
                    <a:pt x="5882" y="4096"/>
                    <a:pt x="6191" y="3799"/>
                    <a:pt x="6191" y="3418"/>
                  </a:cubicBezTo>
                  <a:lnTo>
                    <a:pt x="6191" y="989"/>
                  </a:lnTo>
                  <a:close/>
                  <a:moveTo>
                    <a:pt x="691" y="1"/>
                  </a:moveTo>
                  <a:cubicBezTo>
                    <a:pt x="322" y="1"/>
                    <a:pt x="0" y="298"/>
                    <a:pt x="0" y="679"/>
                  </a:cubicBezTo>
                  <a:lnTo>
                    <a:pt x="0" y="3430"/>
                  </a:lnTo>
                  <a:cubicBezTo>
                    <a:pt x="0" y="3811"/>
                    <a:pt x="298" y="4120"/>
                    <a:pt x="691" y="4120"/>
                  </a:cubicBezTo>
                  <a:lnTo>
                    <a:pt x="1393" y="4120"/>
                  </a:lnTo>
                  <a:lnTo>
                    <a:pt x="1393" y="4132"/>
                  </a:lnTo>
                  <a:cubicBezTo>
                    <a:pt x="1393" y="4501"/>
                    <a:pt x="1691" y="4823"/>
                    <a:pt x="2072" y="4823"/>
                  </a:cubicBezTo>
                  <a:lnTo>
                    <a:pt x="2203" y="4823"/>
                  </a:lnTo>
                  <a:lnTo>
                    <a:pt x="2143" y="5073"/>
                  </a:lnTo>
                  <a:cubicBezTo>
                    <a:pt x="2119" y="5180"/>
                    <a:pt x="2167" y="5275"/>
                    <a:pt x="2250" y="5335"/>
                  </a:cubicBezTo>
                  <a:cubicBezTo>
                    <a:pt x="2298" y="5370"/>
                    <a:pt x="2346" y="5382"/>
                    <a:pt x="2381" y="5382"/>
                  </a:cubicBezTo>
                  <a:cubicBezTo>
                    <a:pt x="2429" y="5382"/>
                    <a:pt x="2489" y="5370"/>
                    <a:pt x="2536" y="5335"/>
                  </a:cubicBezTo>
                  <a:lnTo>
                    <a:pt x="3251" y="4823"/>
                  </a:lnTo>
                  <a:lnTo>
                    <a:pt x="3417" y="4823"/>
                  </a:lnTo>
                  <a:lnTo>
                    <a:pt x="4751" y="5716"/>
                  </a:lnTo>
                  <a:cubicBezTo>
                    <a:pt x="4798" y="5740"/>
                    <a:pt x="4846" y="5751"/>
                    <a:pt x="4882" y="5751"/>
                  </a:cubicBezTo>
                  <a:cubicBezTo>
                    <a:pt x="4929" y="5751"/>
                    <a:pt x="4977" y="5740"/>
                    <a:pt x="5025" y="5716"/>
                  </a:cubicBezTo>
                  <a:cubicBezTo>
                    <a:pt x="5108" y="5656"/>
                    <a:pt x="5144" y="5561"/>
                    <a:pt x="5120" y="5454"/>
                  </a:cubicBezTo>
                  <a:lnTo>
                    <a:pt x="5025" y="4799"/>
                  </a:lnTo>
                  <a:lnTo>
                    <a:pt x="6215" y="4799"/>
                  </a:lnTo>
                  <a:cubicBezTo>
                    <a:pt x="6584" y="4799"/>
                    <a:pt x="6894" y="4501"/>
                    <a:pt x="6894" y="4120"/>
                  </a:cubicBezTo>
                  <a:lnTo>
                    <a:pt x="6894" y="1370"/>
                  </a:lnTo>
                  <a:cubicBezTo>
                    <a:pt x="6870" y="977"/>
                    <a:pt x="6572" y="679"/>
                    <a:pt x="6191" y="679"/>
                  </a:cubicBezTo>
                  <a:cubicBezTo>
                    <a:pt x="6179" y="298"/>
                    <a:pt x="5882" y="1"/>
                    <a:pt x="5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412;p74">
              <a:extLst>
                <a:ext uri="{FF2B5EF4-FFF2-40B4-BE49-F238E27FC236}">
                  <a16:creationId xmlns:a16="http://schemas.microsoft.com/office/drawing/2014/main" id="{FBFB8763-F83A-43F0-ACB7-90EA39F999C3}"/>
                </a:ext>
              </a:extLst>
            </p:cNvPr>
            <p:cNvSpPr/>
            <p:nvPr/>
          </p:nvSpPr>
          <p:spPr>
            <a:xfrm>
              <a:off x="3187822" y="2009177"/>
              <a:ext cx="26926" cy="10280"/>
            </a:xfrm>
            <a:custGeom>
              <a:avLst/>
              <a:gdLst/>
              <a:ahLst/>
              <a:cxnLst/>
              <a:rect l="l" t="t" r="r" b="b"/>
              <a:pathLst>
                <a:path w="846" h="323" extrusionOk="0">
                  <a:moveTo>
                    <a:pt x="155" y="1"/>
                  </a:moveTo>
                  <a:cubicBezTo>
                    <a:pt x="72" y="1"/>
                    <a:pt x="1" y="72"/>
                    <a:pt x="1" y="167"/>
                  </a:cubicBezTo>
                  <a:cubicBezTo>
                    <a:pt x="1" y="251"/>
                    <a:pt x="72" y="322"/>
                    <a:pt x="155" y="322"/>
                  </a:cubicBezTo>
                  <a:lnTo>
                    <a:pt x="679" y="322"/>
                  </a:lnTo>
                  <a:cubicBezTo>
                    <a:pt x="774" y="322"/>
                    <a:pt x="846" y="251"/>
                    <a:pt x="846" y="167"/>
                  </a:cubicBezTo>
                  <a:cubicBezTo>
                    <a:pt x="846" y="72"/>
                    <a:pt x="774" y="1"/>
                    <a:pt x="6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413;p74">
              <a:extLst>
                <a:ext uri="{FF2B5EF4-FFF2-40B4-BE49-F238E27FC236}">
                  <a16:creationId xmlns:a16="http://schemas.microsoft.com/office/drawing/2014/main" id="{848E0165-63DE-406F-957C-1F0AE55BC9AE}"/>
                </a:ext>
              </a:extLst>
            </p:cNvPr>
            <p:cNvSpPr/>
            <p:nvPr/>
          </p:nvSpPr>
          <p:spPr>
            <a:xfrm>
              <a:off x="3226110" y="2009177"/>
              <a:ext cx="81478" cy="10280"/>
            </a:xfrm>
            <a:custGeom>
              <a:avLst/>
              <a:gdLst/>
              <a:ahLst/>
              <a:cxnLst/>
              <a:rect l="l" t="t" r="r" b="b"/>
              <a:pathLst>
                <a:path w="2560" h="323" extrusionOk="0">
                  <a:moveTo>
                    <a:pt x="167" y="1"/>
                  </a:moveTo>
                  <a:cubicBezTo>
                    <a:pt x="72" y="1"/>
                    <a:pt x="0" y="72"/>
                    <a:pt x="0" y="167"/>
                  </a:cubicBezTo>
                  <a:cubicBezTo>
                    <a:pt x="0" y="251"/>
                    <a:pt x="72" y="322"/>
                    <a:pt x="167" y="322"/>
                  </a:cubicBezTo>
                  <a:lnTo>
                    <a:pt x="2393" y="322"/>
                  </a:lnTo>
                  <a:cubicBezTo>
                    <a:pt x="2488" y="322"/>
                    <a:pt x="2560" y="251"/>
                    <a:pt x="2560" y="167"/>
                  </a:cubicBezTo>
                  <a:cubicBezTo>
                    <a:pt x="2560" y="72"/>
                    <a:pt x="2488" y="1"/>
                    <a:pt x="23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414;p74">
              <a:extLst>
                <a:ext uri="{FF2B5EF4-FFF2-40B4-BE49-F238E27FC236}">
                  <a16:creationId xmlns:a16="http://schemas.microsoft.com/office/drawing/2014/main" id="{F84DE239-4C75-49D5-A64A-A8F683C0556E}"/>
                </a:ext>
              </a:extLst>
            </p:cNvPr>
            <p:cNvSpPr/>
            <p:nvPr/>
          </p:nvSpPr>
          <p:spPr>
            <a:xfrm>
              <a:off x="3187822" y="2036453"/>
              <a:ext cx="119767" cy="10662"/>
            </a:xfrm>
            <a:custGeom>
              <a:avLst/>
              <a:gdLst/>
              <a:ahLst/>
              <a:cxnLst/>
              <a:rect l="l" t="t" r="r" b="b"/>
              <a:pathLst>
                <a:path w="3763" h="335" extrusionOk="0">
                  <a:moveTo>
                    <a:pt x="155" y="1"/>
                  </a:moveTo>
                  <a:cubicBezTo>
                    <a:pt x="72" y="1"/>
                    <a:pt x="1" y="84"/>
                    <a:pt x="1" y="168"/>
                  </a:cubicBezTo>
                  <a:cubicBezTo>
                    <a:pt x="1" y="263"/>
                    <a:pt x="72" y="334"/>
                    <a:pt x="155" y="334"/>
                  </a:cubicBezTo>
                  <a:lnTo>
                    <a:pt x="3596" y="334"/>
                  </a:lnTo>
                  <a:cubicBezTo>
                    <a:pt x="3691" y="334"/>
                    <a:pt x="3763" y="263"/>
                    <a:pt x="3763" y="168"/>
                  </a:cubicBezTo>
                  <a:cubicBezTo>
                    <a:pt x="3763" y="84"/>
                    <a:pt x="3691" y="1"/>
                    <a:pt x="35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415;p74">
              <a:extLst>
                <a:ext uri="{FF2B5EF4-FFF2-40B4-BE49-F238E27FC236}">
                  <a16:creationId xmlns:a16="http://schemas.microsoft.com/office/drawing/2014/main" id="{DDC6D568-E457-4C5F-822B-C8A6F55E12EA}"/>
                </a:ext>
              </a:extLst>
            </p:cNvPr>
            <p:cNvSpPr/>
            <p:nvPr/>
          </p:nvSpPr>
          <p:spPr>
            <a:xfrm>
              <a:off x="3187822" y="2064143"/>
              <a:ext cx="81510" cy="10248"/>
            </a:xfrm>
            <a:custGeom>
              <a:avLst/>
              <a:gdLst/>
              <a:ahLst/>
              <a:cxnLst/>
              <a:rect l="l" t="t" r="r" b="b"/>
              <a:pathLst>
                <a:path w="2561" h="322" extrusionOk="0">
                  <a:moveTo>
                    <a:pt x="155" y="0"/>
                  </a:moveTo>
                  <a:cubicBezTo>
                    <a:pt x="72" y="0"/>
                    <a:pt x="1" y="72"/>
                    <a:pt x="1" y="167"/>
                  </a:cubicBezTo>
                  <a:cubicBezTo>
                    <a:pt x="1" y="250"/>
                    <a:pt x="72" y="322"/>
                    <a:pt x="155" y="322"/>
                  </a:cubicBezTo>
                  <a:lnTo>
                    <a:pt x="2394" y="322"/>
                  </a:lnTo>
                  <a:cubicBezTo>
                    <a:pt x="2477" y="322"/>
                    <a:pt x="2560" y="250"/>
                    <a:pt x="2560" y="167"/>
                  </a:cubicBezTo>
                  <a:cubicBezTo>
                    <a:pt x="2560" y="72"/>
                    <a:pt x="2477" y="0"/>
                    <a:pt x="23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416;p74">
              <a:extLst>
                <a:ext uri="{FF2B5EF4-FFF2-40B4-BE49-F238E27FC236}">
                  <a16:creationId xmlns:a16="http://schemas.microsoft.com/office/drawing/2014/main" id="{6728DF44-19B1-4D72-A8EE-D9C34E834B74}"/>
                </a:ext>
              </a:extLst>
            </p:cNvPr>
            <p:cNvSpPr/>
            <p:nvPr/>
          </p:nvSpPr>
          <p:spPr>
            <a:xfrm>
              <a:off x="3280663" y="2064143"/>
              <a:ext cx="26926" cy="10248"/>
            </a:xfrm>
            <a:custGeom>
              <a:avLst/>
              <a:gdLst/>
              <a:ahLst/>
              <a:cxnLst/>
              <a:rect l="l" t="t" r="r" b="b"/>
              <a:pathLst>
                <a:path w="846" h="322" extrusionOk="0">
                  <a:moveTo>
                    <a:pt x="155" y="0"/>
                  </a:moveTo>
                  <a:cubicBezTo>
                    <a:pt x="72" y="0"/>
                    <a:pt x="1" y="72"/>
                    <a:pt x="1" y="167"/>
                  </a:cubicBezTo>
                  <a:cubicBezTo>
                    <a:pt x="1" y="250"/>
                    <a:pt x="72" y="322"/>
                    <a:pt x="155"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18806;p78">
            <a:extLst>
              <a:ext uri="{FF2B5EF4-FFF2-40B4-BE49-F238E27FC236}">
                <a16:creationId xmlns:a16="http://schemas.microsoft.com/office/drawing/2014/main" id="{7477BC52-60F4-487B-8324-B1D4502CAA3F}"/>
              </a:ext>
            </a:extLst>
          </p:cNvPr>
          <p:cNvSpPr/>
          <p:nvPr/>
        </p:nvSpPr>
        <p:spPr>
          <a:xfrm>
            <a:off x="11031107" y="1308029"/>
            <a:ext cx="367255" cy="282364"/>
          </a:xfrm>
          <a:custGeom>
            <a:avLst/>
            <a:gdLst/>
            <a:ahLst/>
            <a:cxnLst/>
            <a:rect l="l" t="t" r="r" b="b"/>
            <a:pathLst>
              <a:path w="11538" h="8871" extrusionOk="0">
                <a:moveTo>
                  <a:pt x="9728" y="2703"/>
                </a:moveTo>
                <a:cubicBezTo>
                  <a:pt x="10049" y="2703"/>
                  <a:pt x="10287" y="2917"/>
                  <a:pt x="10287" y="3167"/>
                </a:cubicBezTo>
                <a:lnTo>
                  <a:pt x="10287" y="3203"/>
                </a:lnTo>
                <a:cubicBezTo>
                  <a:pt x="10121" y="3120"/>
                  <a:pt x="9930" y="3096"/>
                  <a:pt x="9728" y="3096"/>
                </a:cubicBezTo>
                <a:cubicBezTo>
                  <a:pt x="9537" y="3096"/>
                  <a:pt x="9347" y="3143"/>
                  <a:pt x="9180" y="3203"/>
                </a:cubicBezTo>
                <a:lnTo>
                  <a:pt x="9180" y="3167"/>
                </a:lnTo>
                <a:cubicBezTo>
                  <a:pt x="9180" y="2917"/>
                  <a:pt x="9430" y="2703"/>
                  <a:pt x="9728" y="2703"/>
                </a:cubicBezTo>
                <a:close/>
                <a:moveTo>
                  <a:pt x="9728" y="3405"/>
                </a:moveTo>
                <a:cubicBezTo>
                  <a:pt x="10347" y="3405"/>
                  <a:pt x="10835" y="3893"/>
                  <a:pt x="10835" y="4513"/>
                </a:cubicBezTo>
                <a:cubicBezTo>
                  <a:pt x="10835" y="4632"/>
                  <a:pt x="10811" y="4751"/>
                  <a:pt x="10775" y="4846"/>
                </a:cubicBezTo>
                <a:cubicBezTo>
                  <a:pt x="10299" y="4358"/>
                  <a:pt x="9454" y="4167"/>
                  <a:pt x="9406" y="4167"/>
                </a:cubicBezTo>
                <a:cubicBezTo>
                  <a:pt x="9392" y="4160"/>
                  <a:pt x="9377" y="4157"/>
                  <a:pt x="9362" y="4157"/>
                </a:cubicBezTo>
                <a:cubicBezTo>
                  <a:pt x="9325" y="4157"/>
                  <a:pt x="9285" y="4174"/>
                  <a:pt x="9251" y="4191"/>
                </a:cubicBezTo>
                <a:cubicBezTo>
                  <a:pt x="9216" y="4227"/>
                  <a:pt x="9192" y="4274"/>
                  <a:pt x="9192" y="4334"/>
                </a:cubicBezTo>
                <a:cubicBezTo>
                  <a:pt x="9192" y="4334"/>
                  <a:pt x="9180" y="4441"/>
                  <a:pt x="9061" y="4572"/>
                </a:cubicBezTo>
                <a:cubicBezTo>
                  <a:pt x="9001" y="4632"/>
                  <a:pt x="9001" y="4751"/>
                  <a:pt x="9061" y="4810"/>
                </a:cubicBezTo>
                <a:cubicBezTo>
                  <a:pt x="9091" y="4840"/>
                  <a:pt x="9135" y="4855"/>
                  <a:pt x="9180" y="4855"/>
                </a:cubicBezTo>
                <a:cubicBezTo>
                  <a:pt x="9225" y="4855"/>
                  <a:pt x="9269" y="4840"/>
                  <a:pt x="9299" y="4810"/>
                </a:cubicBezTo>
                <a:cubicBezTo>
                  <a:pt x="9394" y="4715"/>
                  <a:pt x="9454" y="4608"/>
                  <a:pt x="9478" y="4536"/>
                </a:cubicBezTo>
                <a:cubicBezTo>
                  <a:pt x="9763" y="4632"/>
                  <a:pt x="10359" y="4834"/>
                  <a:pt x="10621" y="5203"/>
                </a:cubicBezTo>
                <a:cubicBezTo>
                  <a:pt x="10561" y="5668"/>
                  <a:pt x="10192" y="5977"/>
                  <a:pt x="9728" y="5977"/>
                </a:cubicBezTo>
                <a:cubicBezTo>
                  <a:pt x="9251" y="5977"/>
                  <a:pt x="8870" y="5620"/>
                  <a:pt x="8823" y="5167"/>
                </a:cubicBezTo>
                <a:cubicBezTo>
                  <a:pt x="8823" y="5132"/>
                  <a:pt x="8811" y="5120"/>
                  <a:pt x="8799" y="5084"/>
                </a:cubicBezTo>
                <a:cubicBezTo>
                  <a:pt x="8692" y="4906"/>
                  <a:pt x="8632" y="4715"/>
                  <a:pt x="8632" y="4513"/>
                </a:cubicBezTo>
                <a:cubicBezTo>
                  <a:pt x="8632" y="3893"/>
                  <a:pt x="9120" y="3405"/>
                  <a:pt x="9728" y="3405"/>
                </a:cubicBezTo>
                <a:close/>
                <a:moveTo>
                  <a:pt x="3048" y="3405"/>
                </a:moveTo>
                <a:lnTo>
                  <a:pt x="3048" y="4108"/>
                </a:lnTo>
                <a:cubicBezTo>
                  <a:pt x="3048" y="4227"/>
                  <a:pt x="3024" y="4334"/>
                  <a:pt x="2977" y="4429"/>
                </a:cubicBezTo>
                <a:lnTo>
                  <a:pt x="2882" y="4608"/>
                </a:lnTo>
                <a:cubicBezTo>
                  <a:pt x="2870" y="4644"/>
                  <a:pt x="2870" y="4655"/>
                  <a:pt x="2870" y="4691"/>
                </a:cubicBezTo>
                <a:lnTo>
                  <a:pt x="2870" y="5048"/>
                </a:lnTo>
                <a:cubicBezTo>
                  <a:pt x="2870" y="5298"/>
                  <a:pt x="2763" y="5537"/>
                  <a:pt x="2584" y="5703"/>
                </a:cubicBezTo>
                <a:cubicBezTo>
                  <a:pt x="2413" y="5885"/>
                  <a:pt x="2203" y="5981"/>
                  <a:pt x="1989" y="5981"/>
                </a:cubicBezTo>
                <a:cubicBezTo>
                  <a:pt x="1965" y="5981"/>
                  <a:pt x="1941" y="5979"/>
                  <a:pt x="1917" y="5977"/>
                </a:cubicBezTo>
                <a:cubicBezTo>
                  <a:pt x="1429" y="5965"/>
                  <a:pt x="1024" y="5537"/>
                  <a:pt x="1024" y="5013"/>
                </a:cubicBezTo>
                <a:lnTo>
                  <a:pt x="1024" y="4703"/>
                </a:lnTo>
                <a:cubicBezTo>
                  <a:pt x="1024" y="4667"/>
                  <a:pt x="1024" y="4644"/>
                  <a:pt x="1012" y="4632"/>
                </a:cubicBezTo>
                <a:lnTo>
                  <a:pt x="905" y="4417"/>
                </a:lnTo>
                <a:cubicBezTo>
                  <a:pt x="858" y="4346"/>
                  <a:pt x="846" y="4251"/>
                  <a:pt x="846" y="4167"/>
                </a:cubicBezTo>
                <a:lnTo>
                  <a:pt x="846" y="4144"/>
                </a:lnTo>
                <a:cubicBezTo>
                  <a:pt x="846" y="3751"/>
                  <a:pt x="1179" y="3405"/>
                  <a:pt x="1596" y="3405"/>
                </a:cubicBezTo>
                <a:close/>
                <a:moveTo>
                  <a:pt x="5763" y="322"/>
                </a:moveTo>
                <a:cubicBezTo>
                  <a:pt x="6358" y="322"/>
                  <a:pt x="6870" y="536"/>
                  <a:pt x="7263" y="905"/>
                </a:cubicBezTo>
                <a:cubicBezTo>
                  <a:pt x="7668" y="1298"/>
                  <a:pt x="7882" y="1858"/>
                  <a:pt x="7942" y="2524"/>
                </a:cubicBezTo>
                <a:cubicBezTo>
                  <a:pt x="8085" y="4346"/>
                  <a:pt x="8227" y="5346"/>
                  <a:pt x="8287" y="5703"/>
                </a:cubicBezTo>
                <a:lnTo>
                  <a:pt x="8287" y="5715"/>
                </a:lnTo>
                <a:cubicBezTo>
                  <a:pt x="8108" y="5834"/>
                  <a:pt x="7763" y="6025"/>
                  <a:pt x="7215" y="6179"/>
                </a:cubicBezTo>
                <a:lnTo>
                  <a:pt x="6930" y="6060"/>
                </a:lnTo>
                <a:cubicBezTo>
                  <a:pt x="6858" y="6025"/>
                  <a:pt x="6811" y="5953"/>
                  <a:pt x="6811" y="5882"/>
                </a:cubicBezTo>
                <a:lnTo>
                  <a:pt x="6811" y="5298"/>
                </a:lnTo>
                <a:cubicBezTo>
                  <a:pt x="7370" y="4941"/>
                  <a:pt x="7727" y="4334"/>
                  <a:pt x="7727" y="3632"/>
                </a:cubicBezTo>
                <a:lnTo>
                  <a:pt x="7727" y="3322"/>
                </a:lnTo>
                <a:cubicBezTo>
                  <a:pt x="7727" y="3108"/>
                  <a:pt x="7632" y="2917"/>
                  <a:pt x="7489" y="2786"/>
                </a:cubicBezTo>
                <a:cubicBezTo>
                  <a:pt x="7144" y="2489"/>
                  <a:pt x="6370" y="1965"/>
                  <a:pt x="5025" y="1834"/>
                </a:cubicBezTo>
                <a:cubicBezTo>
                  <a:pt x="5015" y="1831"/>
                  <a:pt x="5005" y="1830"/>
                  <a:pt x="4995" y="1830"/>
                </a:cubicBezTo>
                <a:cubicBezTo>
                  <a:pt x="4920" y="1830"/>
                  <a:pt x="4846" y="1903"/>
                  <a:pt x="4846" y="1977"/>
                </a:cubicBezTo>
                <a:cubicBezTo>
                  <a:pt x="4834" y="2072"/>
                  <a:pt x="4906" y="2155"/>
                  <a:pt x="5001" y="2155"/>
                </a:cubicBezTo>
                <a:cubicBezTo>
                  <a:pt x="6251" y="2274"/>
                  <a:pt x="6954" y="2750"/>
                  <a:pt x="7263" y="3024"/>
                </a:cubicBezTo>
                <a:cubicBezTo>
                  <a:pt x="7335" y="3096"/>
                  <a:pt x="7382" y="3179"/>
                  <a:pt x="7382" y="3298"/>
                </a:cubicBezTo>
                <a:lnTo>
                  <a:pt x="7382" y="3620"/>
                </a:lnTo>
                <a:cubicBezTo>
                  <a:pt x="7382" y="4525"/>
                  <a:pt x="6632" y="5251"/>
                  <a:pt x="5739" y="5251"/>
                </a:cubicBezTo>
                <a:cubicBezTo>
                  <a:pt x="4846" y="5251"/>
                  <a:pt x="4108" y="4513"/>
                  <a:pt x="4108" y="3620"/>
                </a:cubicBezTo>
                <a:lnTo>
                  <a:pt x="4108" y="3465"/>
                </a:lnTo>
                <a:cubicBezTo>
                  <a:pt x="4108" y="3405"/>
                  <a:pt x="4132" y="3346"/>
                  <a:pt x="4191" y="3298"/>
                </a:cubicBezTo>
                <a:cubicBezTo>
                  <a:pt x="4406" y="3179"/>
                  <a:pt x="4691" y="2965"/>
                  <a:pt x="4822" y="2572"/>
                </a:cubicBezTo>
                <a:cubicBezTo>
                  <a:pt x="4846" y="2489"/>
                  <a:pt x="4810" y="2393"/>
                  <a:pt x="4715" y="2369"/>
                </a:cubicBezTo>
                <a:cubicBezTo>
                  <a:pt x="4696" y="2361"/>
                  <a:pt x="4676" y="2357"/>
                  <a:pt x="4657" y="2357"/>
                </a:cubicBezTo>
                <a:cubicBezTo>
                  <a:pt x="4592" y="2357"/>
                  <a:pt x="4531" y="2401"/>
                  <a:pt x="4513" y="2465"/>
                </a:cubicBezTo>
                <a:cubicBezTo>
                  <a:pt x="4417" y="2750"/>
                  <a:pt x="4191" y="2917"/>
                  <a:pt x="4048" y="3024"/>
                </a:cubicBezTo>
                <a:cubicBezTo>
                  <a:pt x="3882" y="3108"/>
                  <a:pt x="3775" y="3286"/>
                  <a:pt x="3775" y="3465"/>
                </a:cubicBezTo>
                <a:lnTo>
                  <a:pt x="3775" y="3620"/>
                </a:lnTo>
                <a:cubicBezTo>
                  <a:pt x="3775" y="4310"/>
                  <a:pt x="4132" y="4929"/>
                  <a:pt x="4691" y="5287"/>
                </a:cubicBezTo>
                <a:lnTo>
                  <a:pt x="4691" y="5858"/>
                </a:lnTo>
                <a:cubicBezTo>
                  <a:pt x="4691" y="5941"/>
                  <a:pt x="4644" y="6013"/>
                  <a:pt x="4572" y="6037"/>
                </a:cubicBezTo>
                <a:lnTo>
                  <a:pt x="4287" y="6156"/>
                </a:lnTo>
                <a:cubicBezTo>
                  <a:pt x="3739" y="6013"/>
                  <a:pt x="3394" y="5822"/>
                  <a:pt x="3227" y="5715"/>
                </a:cubicBezTo>
                <a:lnTo>
                  <a:pt x="3227" y="5703"/>
                </a:lnTo>
                <a:cubicBezTo>
                  <a:pt x="3286" y="5346"/>
                  <a:pt x="3441" y="4346"/>
                  <a:pt x="3572" y="2524"/>
                </a:cubicBezTo>
                <a:cubicBezTo>
                  <a:pt x="3620" y="1858"/>
                  <a:pt x="3858" y="1310"/>
                  <a:pt x="4251" y="905"/>
                </a:cubicBezTo>
                <a:cubicBezTo>
                  <a:pt x="4644" y="524"/>
                  <a:pt x="5168" y="322"/>
                  <a:pt x="5763" y="322"/>
                </a:cubicBezTo>
                <a:close/>
                <a:moveTo>
                  <a:pt x="2917" y="5870"/>
                </a:moveTo>
                <a:cubicBezTo>
                  <a:pt x="2941" y="5929"/>
                  <a:pt x="2989" y="5977"/>
                  <a:pt x="3036" y="6013"/>
                </a:cubicBezTo>
                <a:cubicBezTo>
                  <a:pt x="3167" y="6096"/>
                  <a:pt x="3417" y="6251"/>
                  <a:pt x="3810" y="6382"/>
                </a:cubicBezTo>
                <a:lnTo>
                  <a:pt x="3334" y="6596"/>
                </a:lnTo>
                <a:lnTo>
                  <a:pt x="2798" y="6441"/>
                </a:lnTo>
                <a:cubicBezTo>
                  <a:pt x="2667" y="6394"/>
                  <a:pt x="2667" y="6382"/>
                  <a:pt x="2667" y="6358"/>
                </a:cubicBezTo>
                <a:lnTo>
                  <a:pt x="2667" y="6120"/>
                </a:lnTo>
                <a:cubicBezTo>
                  <a:pt x="2727" y="6072"/>
                  <a:pt x="2763" y="6025"/>
                  <a:pt x="2822" y="5977"/>
                </a:cubicBezTo>
                <a:cubicBezTo>
                  <a:pt x="2858" y="5953"/>
                  <a:pt x="2882" y="5906"/>
                  <a:pt x="2917" y="5870"/>
                </a:cubicBezTo>
                <a:close/>
                <a:moveTo>
                  <a:pt x="8620" y="5620"/>
                </a:moveTo>
                <a:cubicBezTo>
                  <a:pt x="8704" y="5822"/>
                  <a:pt x="8859" y="5977"/>
                  <a:pt x="9037" y="6096"/>
                </a:cubicBezTo>
                <a:lnTo>
                  <a:pt x="9037" y="6453"/>
                </a:lnTo>
                <a:lnTo>
                  <a:pt x="9013" y="6453"/>
                </a:lnTo>
                <a:lnTo>
                  <a:pt x="8478" y="6739"/>
                </a:lnTo>
                <a:cubicBezTo>
                  <a:pt x="8478" y="6739"/>
                  <a:pt x="8466" y="6739"/>
                  <a:pt x="8466" y="6727"/>
                </a:cubicBezTo>
                <a:lnTo>
                  <a:pt x="7692" y="6382"/>
                </a:lnTo>
                <a:cubicBezTo>
                  <a:pt x="8061" y="6251"/>
                  <a:pt x="8335" y="6096"/>
                  <a:pt x="8466" y="6013"/>
                </a:cubicBezTo>
                <a:cubicBezTo>
                  <a:pt x="8585" y="5941"/>
                  <a:pt x="8644" y="5798"/>
                  <a:pt x="8620" y="5656"/>
                </a:cubicBezTo>
                <a:lnTo>
                  <a:pt x="8620" y="5620"/>
                </a:lnTo>
                <a:close/>
                <a:moveTo>
                  <a:pt x="2322" y="6263"/>
                </a:moveTo>
                <a:lnTo>
                  <a:pt x="2322" y="6334"/>
                </a:lnTo>
                <a:cubicBezTo>
                  <a:pt x="2322" y="6370"/>
                  <a:pt x="2322" y="6418"/>
                  <a:pt x="2334" y="6441"/>
                </a:cubicBezTo>
                <a:lnTo>
                  <a:pt x="1929" y="6834"/>
                </a:lnTo>
                <a:lnTo>
                  <a:pt x="1548" y="6441"/>
                </a:lnTo>
                <a:cubicBezTo>
                  <a:pt x="1560" y="6418"/>
                  <a:pt x="1560" y="6382"/>
                  <a:pt x="1560" y="6334"/>
                </a:cubicBezTo>
                <a:lnTo>
                  <a:pt x="1560" y="6263"/>
                </a:lnTo>
                <a:cubicBezTo>
                  <a:pt x="1667" y="6299"/>
                  <a:pt x="1786" y="6322"/>
                  <a:pt x="1905" y="6322"/>
                </a:cubicBezTo>
                <a:lnTo>
                  <a:pt x="1953" y="6322"/>
                </a:lnTo>
                <a:cubicBezTo>
                  <a:pt x="2084" y="6322"/>
                  <a:pt x="2203" y="6310"/>
                  <a:pt x="2322" y="6263"/>
                </a:cubicBezTo>
                <a:close/>
                <a:moveTo>
                  <a:pt x="10109" y="6275"/>
                </a:moveTo>
                <a:lnTo>
                  <a:pt x="10109" y="6453"/>
                </a:lnTo>
                <a:cubicBezTo>
                  <a:pt x="10109" y="6513"/>
                  <a:pt x="10121" y="6572"/>
                  <a:pt x="10144" y="6620"/>
                </a:cubicBezTo>
                <a:lnTo>
                  <a:pt x="10002" y="6775"/>
                </a:lnTo>
                <a:cubicBezTo>
                  <a:pt x="9924" y="6840"/>
                  <a:pt x="9832" y="6873"/>
                  <a:pt x="9740" y="6873"/>
                </a:cubicBezTo>
                <a:cubicBezTo>
                  <a:pt x="9647" y="6873"/>
                  <a:pt x="9555" y="6840"/>
                  <a:pt x="9478" y="6775"/>
                </a:cubicBezTo>
                <a:lnTo>
                  <a:pt x="9311" y="6620"/>
                </a:lnTo>
                <a:cubicBezTo>
                  <a:pt x="9347" y="6572"/>
                  <a:pt x="9359" y="6513"/>
                  <a:pt x="9359" y="6453"/>
                </a:cubicBezTo>
                <a:lnTo>
                  <a:pt x="9359" y="6275"/>
                </a:lnTo>
                <a:cubicBezTo>
                  <a:pt x="9478" y="6310"/>
                  <a:pt x="9597" y="6334"/>
                  <a:pt x="9728" y="6334"/>
                </a:cubicBezTo>
                <a:cubicBezTo>
                  <a:pt x="9859" y="6334"/>
                  <a:pt x="9978" y="6322"/>
                  <a:pt x="10109" y="6275"/>
                </a:cubicBezTo>
                <a:close/>
                <a:moveTo>
                  <a:pt x="6501" y="5477"/>
                </a:moveTo>
                <a:lnTo>
                  <a:pt x="6501" y="5882"/>
                </a:lnTo>
                <a:cubicBezTo>
                  <a:pt x="6501" y="6084"/>
                  <a:pt x="6620" y="6275"/>
                  <a:pt x="6811" y="6370"/>
                </a:cubicBezTo>
                <a:lnTo>
                  <a:pt x="7073" y="6477"/>
                </a:lnTo>
                <a:cubicBezTo>
                  <a:pt x="6799" y="6953"/>
                  <a:pt x="6299" y="7263"/>
                  <a:pt x="5739" y="7263"/>
                </a:cubicBezTo>
                <a:cubicBezTo>
                  <a:pt x="5191" y="7263"/>
                  <a:pt x="4691" y="6953"/>
                  <a:pt x="4453" y="6477"/>
                </a:cubicBezTo>
                <a:lnTo>
                  <a:pt x="4703" y="6370"/>
                </a:lnTo>
                <a:cubicBezTo>
                  <a:pt x="4894" y="6275"/>
                  <a:pt x="5013" y="6084"/>
                  <a:pt x="5013" y="5882"/>
                </a:cubicBezTo>
                <a:lnTo>
                  <a:pt x="5013" y="5477"/>
                </a:lnTo>
                <a:cubicBezTo>
                  <a:pt x="5239" y="5560"/>
                  <a:pt x="5489" y="5620"/>
                  <a:pt x="5763" y="5620"/>
                </a:cubicBezTo>
                <a:cubicBezTo>
                  <a:pt x="6025" y="5620"/>
                  <a:pt x="6263" y="5584"/>
                  <a:pt x="6501" y="5477"/>
                </a:cubicBezTo>
                <a:close/>
                <a:moveTo>
                  <a:pt x="5763" y="0"/>
                </a:moveTo>
                <a:cubicBezTo>
                  <a:pt x="5072" y="0"/>
                  <a:pt x="4465" y="238"/>
                  <a:pt x="4013" y="679"/>
                </a:cubicBezTo>
                <a:cubicBezTo>
                  <a:pt x="3560" y="1131"/>
                  <a:pt x="3286" y="1774"/>
                  <a:pt x="3239" y="2512"/>
                </a:cubicBezTo>
                <a:cubicBezTo>
                  <a:pt x="3227" y="2703"/>
                  <a:pt x="3215" y="2905"/>
                  <a:pt x="3203" y="3084"/>
                </a:cubicBezTo>
                <a:lnTo>
                  <a:pt x="1608" y="3084"/>
                </a:lnTo>
                <a:cubicBezTo>
                  <a:pt x="1012" y="3084"/>
                  <a:pt x="536" y="3560"/>
                  <a:pt x="536" y="4155"/>
                </a:cubicBezTo>
                <a:lnTo>
                  <a:pt x="536" y="4167"/>
                </a:lnTo>
                <a:cubicBezTo>
                  <a:pt x="536" y="4298"/>
                  <a:pt x="560" y="4453"/>
                  <a:pt x="619" y="4572"/>
                </a:cubicBezTo>
                <a:lnTo>
                  <a:pt x="715" y="4751"/>
                </a:lnTo>
                <a:lnTo>
                  <a:pt x="715" y="5025"/>
                </a:lnTo>
                <a:cubicBezTo>
                  <a:pt x="715" y="5465"/>
                  <a:pt x="941" y="5858"/>
                  <a:pt x="1262" y="6096"/>
                </a:cubicBezTo>
                <a:lnTo>
                  <a:pt x="1262" y="6334"/>
                </a:lnTo>
                <a:cubicBezTo>
                  <a:pt x="1262" y="6370"/>
                  <a:pt x="1250" y="6394"/>
                  <a:pt x="1215" y="6418"/>
                </a:cubicBezTo>
                <a:lnTo>
                  <a:pt x="524" y="6608"/>
                </a:lnTo>
                <a:cubicBezTo>
                  <a:pt x="226" y="6691"/>
                  <a:pt x="0" y="6977"/>
                  <a:pt x="0" y="7287"/>
                </a:cubicBezTo>
                <a:lnTo>
                  <a:pt x="0" y="8692"/>
                </a:lnTo>
                <a:cubicBezTo>
                  <a:pt x="0" y="8775"/>
                  <a:pt x="72" y="8858"/>
                  <a:pt x="167" y="8858"/>
                </a:cubicBezTo>
                <a:cubicBezTo>
                  <a:pt x="250" y="8858"/>
                  <a:pt x="322" y="8775"/>
                  <a:pt x="322" y="8692"/>
                </a:cubicBezTo>
                <a:lnTo>
                  <a:pt x="322" y="7287"/>
                </a:lnTo>
                <a:cubicBezTo>
                  <a:pt x="322" y="7132"/>
                  <a:pt x="441" y="6977"/>
                  <a:pt x="596" y="6930"/>
                </a:cubicBezTo>
                <a:lnTo>
                  <a:pt x="1298" y="6739"/>
                </a:lnTo>
                <a:cubicBezTo>
                  <a:pt x="1322" y="6739"/>
                  <a:pt x="1334" y="6727"/>
                  <a:pt x="1369" y="6715"/>
                </a:cubicBezTo>
                <a:lnTo>
                  <a:pt x="1798" y="7144"/>
                </a:lnTo>
                <a:lnTo>
                  <a:pt x="1798" y="8704"/>
                </a:lnTo>
                <a:cubicBezTo>
                  <a:pt x="1798" y="8799"/>
                  <a:pt x="1870" y="8870"/>
                  <a:pt x="1965" y="8870"/>
                </a:cubicBezTo>
                <a:cubicBezTo>
                  <a:pt x="2048" y="8870"/>
                  <a:pt x="2131" y="8799"/>
                  <a:pt x="2131" y="8704"/>
                </a:cubicBezTo>
                <a:lnTo>
                  <a:pt x="2131" y="7144"/>
                </a:lnTo>
                <a:lnTo>
                  <a:pt x="2560" y="6715"/>
                </a:lnTo>
                <a:cubicBezTo>
                  <a:pt x="2620" y="6739"/>
                  <a:pt x="2679" y="6751"/>
                  <a:pt x="2727" y="6775"/>
                </a:cubicBezTo>
                <a:lnTo>
                  <a:pt x="2905" y="6811"/>
                </a:lnTo>
                <a:cubicBezTo>
                  <a:pt x="2667" y="6977"/>
                  <a:pt x="2524" y="7251"/>
                  <a:pt x="2524" y="7549"/>
                </a:cubicBezTo>
                <a:lnTo>
                  <a:pt x="2524" y="8704"/>
                </a:lnTo>
                <a:cubicBezTo>
                  <a:pt x="2524" y="8799"/>
                  <a:pt x="2608" y="8870"/>
                  <a:pt x="2691" y="8870"/>
                </a:cubicBezTo>
                <a:cubicBezTo>
                  <a:pt x="2786" y="8870"/>
                  <a:pt x="2858" y="8799"/>
                  <a:pt x="2858" y="8704"/>
                </a:cubicBezTo>
                <a:lnTo>
                  <a:pt x="2858" y="7549"/>
                </a:lnTo>
                <a:cubicBezTo>
                  <a:pt x="2858" y="7322"/>
                  <a:pt x="2989" y="7132"/>
                  <a:pt x="3179" y="7037"/>
                </a:cubicBezTo>
                <a:lnTo>
                  <a:pt x="4156" y="6608"/>
                </a:lnTo>
                <a:cubicBezTo>
                  <a:pt x="4453" y="7215"/>
                  <a:pt x="5072" y="7608"/>
                  <a:pt x="5763" y="7608"/>
                </a:cubicBezTo>
                <a:cubicBezTo>
                  <a:pt x="6442" y="7608"/>
                  <a:pt x="7073" y="7215"/>
                  <a:pt x="7370" y="6608"/>
                </a:cubicBezTo>
                <a:lnTo>
                  <a:pt x="8335" y="7037"/>
                </a:lnTo>
                <a:cubicBezTo>
                  <a:pt x="8537" y="7132"/>
                  <a:pt x="8656" y="7322"/>
                  <a:pt x="8656" y="7549"/>
                </a:cubicBezTo>
                <a:lnTo>
                  <a:pt x="8656" y="8704"/>
                </a:lnTo>
                <a:cubicBezTo>
                  <a:pt x="8656" y="8799"/>
                  <a:pt x="8739" y="8870"/>
                  <a:pt x="8823" y="8870"/>
                </a:cubicBezTo>
                <a:cubicBezTo>
                  <a:pt x="8918" y="8870"/>
                  <a:pt x="8989" y="8799"/>
                  <a:pt x="8989" y="8704"/>
                </a:cubicBezTo>
                <a:lnTo>
                  <a:pt x="8989" y="7549"/>
                </a:lnTo>
                <a:cubicBezTo>
                  <a:pt x="8989" y="7322"/>
                  <a:pt x="8918" y="7132"/>
                  <a:pt x="8775" y="6965"/>
                </a:cubicBezTo>
                <a:lnTo>
                  <a:pt x="9049" y="6834"/>
                </a:lnTo>
                <a:lnTo>
                  <a:pt x="9240" y="7025"/>
                </a:lnTo>
                <a:cubicBezTo>
                  <a:pt x="9370" y="7156"/>
                  <a:pt x="9549" y="7215"/>
                  <a:pt x="9728" y="7215"/>
                </a:cubicBezTo>
                <a:cubicBezTo>
                  <a:pt x="9906" y="7215"/>
                  <a:pt x="10085" y="7156"/>
                  <a:pt x="10228" y="7025"/>
                </a:cubicBezTo>
                <a:lnTo>
                  <a:pt x="10418" y="6834"/>
                </a:lnTo>
                <a:lnTo>
                  <a:pt x="10978" y="7108"/>
                </a:lnTo>
                <a:cubicBezTo>
                  <a:pt x="11121" y="7168"/>
                  <a:pt x="11192" y="7311"/>
                  <a:pt x="11192" y="7442"/>
                </a:cubicBezTo>
                <a:lnTo>
                  <a:pt x="11192" y="8692"/>
                </a:lnTo>
                <a:cubicBezTo>
                  <a:pt x="11192" y="8775"/>
                  <a:pt x="11264" y="8858"/>
                  <a:pt x="11359" y="8858"/>
                </a:cubicBezTo>
                <a:cubicBezTo>
                  <a:pt x="11442" y="8858"/>
                  <a:pt x="11514" y="8775"/>
                  <a:pt x="11514" y="8692"/>
                </a:cubicBezTo>
                <a:lnTo>
                  <a:pt x="11514" y="7442"/>
                </a:lnTo>
                <a:cubicBezTo>
                  <a:pt x="11537" y="7168"/>
                  <a:pt x="11383" y="6930"/>
                  <a:pt x="11145" y="6799"/>
                </a:cubicBezTo>
                <a:lnTo>
                  <a:pt x="10466" y="6453"/>
                </a:lnTo>
                <a:lnTo>
                  <a:pt x="10466" y="6441"/>
                </a:lnTo>
                <a:lnTo>
                  <a:pt x="10466" y="6096"/>
                </a:lnTo>
                <a:cubicBezTo>
                  <a:pt x="10740" y="5906"/>
                  <a:pt x="10942" y="5596"/>
                  <a:pt x="11002" y="5239"/>
                </a:cubicBezTo>
                <a:cubicBezTo>
                  <a:pt x="11133" y="5013"/>
                  <a:pt x="11192" y="4775"/>
                  <a:pt x="11192" y="4525"/>
                </a:cubicBezTo>
                <a:cubicBezTo>
                  <a:pt x="11192" y="4048"/>
                  <a:pt x="10966" y="3632"/>
                  <a:pt x="10609" y="3382"/>
                </a:cubicBezTo>
                <a:cubicBezTo>
                  <a:pt x="10621" y="3298"/>
                  <a:pt x="10644" y="3239"/>
                  <a:pt x="10644" y="3167"/>
                </a:cubicBezTo>
                <a:cubicBezTo>
                  <a:pt x="10644" y="2727"/>
                  <a:pt x="10240" y="2369"/>
                  <a:pt x="9751" y="2369"/>
                </a:cubicBezTo>
                <a:cubicBezTo>
                  <a:pt x="9251" y="2369"/>
                  <a:pt x="8859" y="2727"/>
                  <a:pt x="8859" y="3167"/>
                </a:cubicBezTo>
                <a:cubicBezTo>
                  <a:pt x="8859" y="3239"/>
                  <a:pt x="8870" y="3322"/>
                  <a:pt x="8882" y="3382"/>
                </a:cubicBezTo>
                <a:cubicBezTo>
                  <a:pt x="8680" y="3536"/>
                  <a:pt x="8513" y="3751"/>
                  <a:pt x="8406" y="3989"/>
                </a:cubicBezTo>
                <a:cubicBezTo>
                  <a:pt x="8358" y="3572"/>
                  <a:pt x="8323" y="3084"/>
                  <a:pt x="8275" y="2512"/>
                </a:cubicBezTo>
                <a:cubicBezTo>
                  <a:pt x="8216" y="1774"/>
                  <a:pt x="7942" y="1131"/>
                  <a:pt x="7501" y="679"/>
                </a:cubicBezTo>
                <a:cubicBezTo>
                  <a:pt x="7049" y="238"/>
                  <a:pt x="6442" y="0"/>
                  <a:pt x="5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16721;p74">
            <a:extLst>
              <a:ext uri="{FF2B5EF4-FFF2-40B4-BE49-F238E27FC236}">
                <a16:creationId xmlns:a16="http://schemas.microsoft.com/office/drawing/2014/main" id="{A338568F-90CE-46EC-86BE-184F9646DF5D}"/>
              </a:ext>
            </a:extLst>
          </p:cNvPr>
          <p:cNvGrpSpPr/>
          <p:nvPr/>
        </p:nvGrpSpPr>
        <p:grpSpPr>
          <a:xfrm>
            <a:off x="5909771" y="4051108"/>
            <a:ext cx="353954" cy="318880"/>
            <a:chOff x="3988156" y="3380210"/>
            <a:chExt cx="353954" cy="318880"/>
          </a:xfrm>
        </p:grpSpPr>
        <p:sp>
          <p:nvSpPr>
            <p:cNvPr id="86" name="Google Shape;16722;p74">
              <a:extLst>
                <a:ext uri="{FF2B5EF4-FFF2-40B4-BE49-F238E27FC236}">
                  <a16:creationId xmlns:a16="http://schemas.microsoft.com/office/drawing/2014/main" id="{31066FE0-5D5B-4E4F-AC63-42254635CB3E}"/>
                </a:ext>
              </a:extLst>
            </p:cNvPr>
            <p:cNvSpPr/>
            <p:nvPr/>
          </p:nvSpPr>
          <p:spPr>
            <a:xfrm>
              <a:off x="4134053" y="3446156"/>
              <a:ext cx="28454" cy="49269"/>
            </a:xfrm>
            <a:custGeom>
              <a:avLst/>
              <a:gdLst/>
              <a:ahLst/>
              <a:cxnLst/>
              <a:rect l="l" t="t" r="r" b="b"/>
              <a:pathLst>
                <a:path w="894" h="1548" extrusionOk="0">
                  <a:moveTo>
                    <a:pt x="417" y="286"/>
                  </a:moveTo>
                  <a:lnTo>
                    <a:pt x="417" y="572"/>
                  </a:lnTo>
                  <a:cubicBezTo>
                    <a:pt x="298" y="524"/>
                    <a:pt x="274" y="500"/>
                    <a:pt x="274" y="417"/>
                  </a:cubicBezTo>
                  <a:cubicBezTo>
                    <a:pt x="274" y="345"/>
                    <a:pt x="346" y="298"/>
                    <a:pt x="417" y="286"/>
                  </a:cubicBezTo>
                  <a:close/>
                  <a:moveTo>
                    <a:pt x="524" y="869"/>
                  </a:moveTo>
                  <a:cubicBezTo>
                    <a:pt x="643" y="917"/>
                    <a:pt x="655" y="976"/>
                    <a:pt x="655" y="1048"/>
                  </a:cubicBezTo>
                  <a:cubicBezTo>
                    <a:pt x="655" y="1119"/>
                    <a:pt x="596" y="1179"/>
                    <a:pt x="524" y="1191"/>
                  </a:cubicBezTo>
                  <a:lnTo>
                    <a:pt x="524" y="869"/>
                  </a:lnTo>
                  <a:close/>
                  <a:moveTo>
                    <a:pt x="477" y="0"/>
                  </a:moveTo>
                  <a:cubicBezTo>
                    <a:pt x="453" y="0"/>
                    <a:pt x="417" y="24"/>
                    <a:pt x="417" y="48"/>
                  </a:cubicBezTo>
                  <a:lnTo>
                    <a:pt x="417" y="107"/>
                  </a:lnTo>
                  <a:cubicBezTo>
                    <a:pt x="191" y="131"/>
                    <a:pt x="60" y="250"/>
                    <a:pt x="60" y="476"/>
                  </a:cubicBezTo>
                  <a:cubicBezTo>
                    <a:pt x="60" y="703"/>
                    <a:pt x="227" y="774"/>
                    <a:pt x="417" y="845"/>
                  </a:cubicBezTo>
                  <a:lnTo>
                    <a:pt x="417" y="1226"/>
                  </a:lnTo>
                  <a:cubicBezTo>
                    <a:pt x="310" y="1203"/>
                    <a:pt x="274" y="1179"/>
                    <a:pt x="179" y="1107"/>
                  </a:cubicBezTo>
                  <a:cubicBezTo>
                    <a:pt x="160" y="1093"/>
                    <a:pt x="143" y="1087"/>
                    <a:pt x="127" y="1087"/>
                  </a:cubicBezTo>
                  <a:cubicBezTo>
                    <a:pt x="101" y="1087"/>
                    <a:pt x="77" y="1102"/>
                    <a:pt x="48" y="1131"/>
                  </a:cubicBezTo>
                  <a:cubicBezTo>
                    <a:pt x="0" y="1191"/>
                    <a:pt x="0" y="1250"/>
                    <a:pt x="48" y="1298"/>
                  </a:cubicBezTo>
                  <a:cubicBezTo>
                    <a:pt x="120" y="1405"/>
                    <a:pt x="274" y="1453"/>
                    <a:pt x="417" y="1453"/>
                  </a:cubicBezTo>
                  <a:lnTo>
                    <a:pt x="417" y="1512"/>
                  </a:lnTo>
                  <a:cubicBezTo>
                    <a:pt x="417" y="1536"/>
                    <a:pt x="453" y="1548"/>
                    <a:pt x="477" y="1548"/>
                  </a:cubicBezTo>
                  <a:cubicBezTo>
                    <a:pt x="512" y="1548"/>
                    <a:pt x="536" y="1536"/>
                    <a:pt x="536" y="1512"/>
                  </a:cubicBezTo>
                  <a:lnTo>
                    <a:pt x="536" y="1453"/>
                  </a:lnTo>
                  <a:cubicBezTo>
                    <a:pt x="727" y="1417"/>
                    <a:pt x="893" y="1298"/>
                    <a:pt x="893" y="1048"/>
                  </a:cubicBezTo>
                  <a:cubicBezTo>
                    <a:pt x="893" y="798"/>
                    <a:pt x="751" y="691"/>
                    <a:pt x="536" y="619"/>
                  </a:cubicBezTo>
                  <a:lnTo>
                    <a:pt x="536" y="286"/>
                  </a:lnTo>
                  <a:cubicBezTo>
                    <a:pt x="584" y="286"/>
                    <a:pt x="631" y="298"/>
                    <a:pt x="667" y="333"/>
                  </a:cubicBezTo>
                  <a:cubicBezTo>
                    <a:pt x="694" y="340"/>
                    <a:pt x="726" y="363"/>
                    <a:pt x="759" y="363"/>
                  </a:cubicBezTo>
                  <a:cubicBezTo>
                    <a:pt x="783" y="363"/>
                    <a:pt x="808" y="350"/>
                    <a:pt x="834" y="310"/>
                  </a:cubicBezTo>
                  <a:cubicBezTo>
                    <a:pt x="870" y="274"/>
                    <a:pt x="882" y="214"/>
                    <a:pt x="822" y="167"/>
                  </a:cubicBezTo>
                  <a:cubicBezTo>
                    <a:pt x="751" y="107"/>
                    <a:pt x="631" y="95"/>
                    <a:pt x="536" y="95"/>
                  </a:cubicBezTo>
                  <a:lnTo>
                    <a:pt x="536" y="48"/>
                  </a:lnTo>
                  <a:cubicBezTo>
                    <a:pt x="536" y="12"/>
                    <a:pt x="501"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723;p74">
              <a:extLst>
                <a:ext uri="{FF2B5EF4-FFF2-40B4-BE49-F238E27FC236}">
                  <a16:creationId xmlns:a16="http://schemas.microsoft.com/office/drawing/2014/main" id="{26E68539-97F5-4872-87F9-ABE1A2522CCE}"/>
                </a:ext>
              </a:extLst>
            </p:cNvPr>
            <p:cNvSpPr/>
            <p:nvPr/>
          </p:nvSpPr>
          <p:spPr>
            <a:xfrm>
              <a:off x="4188988" y="3398001"/>
              <a:ext cx="81510" cy="81510"/>
            </a:xfrm>
            <a:custGeom>
              <a:avLst/>
              <a:gdLst/>
              <a:ahLst/>
              <a:cxnLst/>
              <a:rect l="l" t="t" r="r" b="b"/>
              <a:pathLst>
                <a:path w="2561" h="2561" extrusionOk="0">
                  <a:moveTo>
                    <a:pt x="1287" y="311"/>
                  </a:moveTo>
                  <a:cubicBezTo>
                    <a:pt x="1823" y="311"/>
                    <a:pt x="2251" y="739"/>
                    <a:pt x="2251" y="1275"/>
                  </a:cubicBezTo>
                  <a:cubicBezTo>
                    <a:pt x="2251" y="1811"/>
                    <a:pt x="1823" y="2251"/>
                    <a:pt x="1287" y="2251"/>
                  </a:cubicBezTo>
                  <a:cubicBezTo>
                    <a:pt x="751" y="2251"/>
                    <a:pt x="310" y="1811"/>
                    <a:pt x="310" y="1275"/>
                  </a:cubicBezTo>
                  <a:cubicBezTo>
                    <a:pt x="310" y="739"/>
                    <a:pt x="751" y="311"/>
                    <a:pt x="1287" y="311"/>
                  </a:cubicBezTo>
                  <a:close/>
                  <a:moveTo>
                    <a:pt x="1287" y="1"/>
                  </a:moveTo>
                  <a:cubicBezTo>
                    <a:pt x="572" y="1"/>
                    <a:pt x="1" y="584"/>
                    <a:pt x="1" y="1275"/>
                  </a:cubicBezTo>
                  <a:cubicBezTo>
                    <a:pt x="1" y="1989"/>
                    <a:pt x="584" y="2561"/>
                    <a:pt x="1287" y="2561"/>
                  </a:cubicBezTo>
                  <a:cubicBezTo>
                    <a:pt x="2001" y="2561"/>
                    <a:pt x="2561" y="1977"/>
                    <a:pt x="2561" y="1275"/>
                  </a:cubicBezTo>
                  <a:cubicBezTo>
                    <a:pt x="2561" y="584"/>
                    <a:pt x="2001" y="1"/>
                    <a:pt x="12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724;p74">
              <a:extLst>
                <a:ext uri="{FF2B5EF4-FFF2-40B4-BE49-F238E27FC236}">
                  <a16:creationId xmlns:a16="http://schemas.microsoft.com/office/drawing/2014/main" id="{EA19D297-249C-4504-8BC1-5F18892BE154}"/>
                </a:ext>
              </a:extLst>
            </p:cNvPr>
            <p:cNvSpPr/>
            <p:nvPr/>
          </p:nvSpPr>
          <p:spPr>
            <a:xfrm>
              <a:off x="4090863" y="3380210"/>
              <a:ext cx="195930" cy="146311"/>
            </a:xfrm>
            <a:custGeom>
              <a:avLst/>
              <a:gdLst/>
              <a:ahLst/>
              <a:cxnLst/>
              <a:rect l="l" t="t" r="r" b="b"/>
              <a:pathLst>
                <a:path w="6156" h="4597" extrusionOk="0">
                  <a:moveTo>
                    <a:pt x="1810" y="1834"/>
                  </a:moveTo>
                  <a:cubicBezTo>
                    <a:pt x="2131" y="1834"/>
                    <a:pt x="2429" y="2001"/>
                    <a:pt x="2608" y="2274"/>
                  </a:cubicBezTo>
                  <a:cubicBezTo>
                    <a:pt x="2643" y="2405"/>
                    <a:pt x="2703" y="2536"/>
                    <a:pt x="2762" y="2667"/>
                  </a:cubicBezTo>
                  <a:cubicBezTo>
                    <a:pt x="2762" y="2715"/>
                    <a:pt x="2774" y="2763"/>
                    <a:pt x="2774" y="2810"/>
                  </a:cubicBezTo>
                  <a:cubicBezTo>
                    <a:pt x="2774" y="3346"/>
                    <a:pt x="2346" y="3775"/>
                    <a:pt x="1810" y="3775"/>
                  </a:cubicBezTo>
                  <a:cubicBezTo>
                    <a:pt x="1274" y="3775"/>
                    <a:pt x="834" y="3346"/>
                    <a:pt x="834" y="2810"/>
                  </a:cubicBezTo>
                  <a:cubicBezTo>
                    <a:pt x="834" y="2274"/>
                    <a:pt x="1274" y="1834"/>
                    <a:pt x="1810" y="1834"/>
                  </a:cubicBezTo>
                  <a:close/>
                  <a:moveTo>
                    <a:pt x="1810" y="1322"/>
                  </a:moveTo>
                  <a:cubicBezTo>
                    <a:pt x="2084" y="1322"/>
                    <a:pt x="2346" y="1393"/>
                    <a:pt x="2584" y="1536"/>
                  </a:cubicBezTo>
                  <a:cubicBezTo>
                    <a:pt x="2560" y="1620"/>
                    <a:pt x="2560" y="1703"/>
                    <a:pt x="2548" y="1774"/>
                  </a:cubicBezTo>
                  <a:cubicBezTo>
                    <a:pt x="2346" y="1632"/>
                    <a:pt x="2072" y="1536"/>
                    <a:pt x="1810" y="1536"/>
                  </a:cubicBezTo>
                  <a:cubicBezTo>
                    <a:pt x="1096" y="1536"/>
                    <a:pt x="524" y="2120"/>
                    <a:pt x="524" y="2822"/>
                  </a:cubicBezTo>
                  <a:cubicBezTo>
                    <a:pt x="524" y="3537"/>
                    <a:pt x="1107" y="4096"/>
                    <a:pt x="1810" y="4096"/>
                  </a:cubicBezTo>
                  <a:cubicBezTo>
                    <a:pt x="2417" y="4096"/>
                    <a:pt x="2917" y="3668"/>
                    <a:pt x="3060" y="3108"/>
                  </a:cubicBezTo>
                  <a:cubicBezTo>
                    <a:pt x="3120" y="3167"/>
                    <a:pt x="3155" y="3203"/>
                    <a:pt x="3239" y="3263"/>
                  </a:cubicBezTo>
                  <a:cubicBezTo>
                    <a:pt x="3036" y="3882"/>
                    <a:pt x="2477" y="4299"/>
                    <a:pt x="1810" y="4299"/>
                  </a:cubicBezTo>
                  <a:cubicBezTo>
                    <a:pt x="988" y="4299"/>
                    <a:pt x="322" y="3620"/>
                    <a:pt x="322" y="2810"/>
                  </a:cubicBezTo>
                  <a:cubicBezTo>
                    <a:pt x="322" y="1989"/>
                    <a:pt x="988" y="1322"/>
                    <a:pt x="1810" y="1322"/>
                  </a:cubicBezTo>
                  <a:close/>
                  <a:moveTo>
                    <a:pt x="4382" y="0"/>
                  </a:moveTo>
                  <a:cubicBezTo>
                    <a:pt x="3608" y="0"/>
                    <a:pt x="2929" y="500"/>
                    <a:pt x="2679" y="1179"/>
                  </a:cubicBezTo>
                  <a:cubicBezTo>
                    <a:pt x="2417" y="1036"/>
                    <a:pt x="2131" y="953"/>
                    <a:pt x="1822" y="953"/>
                  </a:cubicBezTo>
                  <a:cubicBezTo>
                    <a:pt x="822" y="953"/>
                    <a:pt x="0" y="1774"/>
                    <a:pt x="0" y="2775"/>
                  </a:cubicBezTo>
                  <a:cubicBezTo>
                    <a:pt x="0" y="3775"/>
                    <a:pt x="822" y="4596"/>
                    <a:pt x="1822" y="4596"/>
                  </a:cubicBezTo>
                  <a:cubicBezTo>
                    <a:pt x="2596" y="4596"/>
                    <a:pt x="3262" y="4120"/>
                    <a:pt x="3512" y="3417"/>
                  </a:cubicBezTo>
                  <a:cubicBezTo>
                    <a:pt x="3763" y="3548"/>
                    <a:pt x="4060" y="3644"/>
                    <a:pt x="4382" y="3644"/>
                  </a:cubicBezTo>
                  <a:cubicBezTo>
                    <a:pt x="4798" y="3644"/>
                    <a:pt x="5191" y="3489"/>
                    <a:pt x="5513" y="3239"/>
                  </a:cubicBezTo>
                  <a:cubicBezTo>
                    <a:pt x="5822" y="2989"/>
                    <a:pt x="6049" y="2632"/>
                    <a:pt x="6132" y="2239"/>
                  </a:cubicBezTo>
                  <a:cubicBezTo>
                    <a:pt x="6156" y="2167"/>
                    <a:pt x="6096" y="2072"/>
                    <a:pt x="6013" y="2060"/>
                  </a:cubicBezTo>
                  <a:cubicBezTo>
                    <a:pt x="6004" y="2059"/>
                    <a:pt x="5996" y="2058"/>
                    <a:pt x="5987" y="2058"/>
                  </a:cubicBezTo>
                  <a:cubicBezTo>
                    <a:pt x="5911" y="2058"/>
                    <a:pt x="5833" y="2104"/>
                    <a:pt x="5822" y="2179"/>
                  </a:cubicBezTo>
                  <a:cubicBezTo>
                    <a:pt x="5656" y="2870"/>
                    <a:pt x="5060" y="3322"/>
                    <a:pt x="4370" y="3322"/>
                  </a:cubicBezTo>
                  <a:cubicBezTo>
                    <a:pt x="3834" y="3322"/>
                    <a:pt x="3334" y="3048"/>
                    <a:pt x="3072" y="2572"/>
                  </a:cubicBezTo>
                  <a:cubicBezTo>
                    <a:pt x="3036" y="2417"/>
                    <a:pt x="2977" y="2274"/>
                    <a:pt x="2905" y="2132"/>
                  </a:cubicBezTo>
                  <a:cubicBezTo>
                    <a:pt x="2715" y="1215"/>
                    <a:pt x="3429" y="334"/>
                    <a:pt x="4370" y="334"/>
                  </a:cubicBezTo>
                  <a:cubicBezTo>
                    <a:pt x="5060" y="334"/>
                    <a:pt x="5656" y="810"/>
                    <a:pt x="5822" y="1477"/>
                  </a:cubicBezTo>
                  <a:cubicBezTo>
                    <a:pt x="5832" y="1556"/>
                    <a:pt x="5899" y="1602"/>
                    <a:pt x="5969" y="1602"/>
                  </a:cubicBezTo>
                  <a:cubicBezTo>
                    <a:pt x="5984" y="1602"/>
                    <a:pt x="5998" y="1600"/>
                    <a:pt x="6013" y="1596"/>
                  </a:cubicBezTo>
                  <a:cubicBezTo>
                    <a:pt x="6108" y="1584"/>
                    <a:pt x="6144" y="1489"/>
                    <a:pt x="6132" y="1405"/>
                  </a:cubicBezTo>
                  <a:cubicBezTo>
                    <a:pt x="6049" y="1024"/>
                    <a:pt x="5822" y="667"/>
                    <a:pt x="5513" y="405"/>
                  </a:cubicBezTo>
                  <a:cubicBezTo>
                    <a:pt x="5191" y="155"/>
                    <a:pt x="4775" y="0"/>
                    <a:pt x="43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725;p74">
              <a:extLst>
                <a:ext uri="{FF2B5EF4-FFF2-40B4-BE49-F238E27FC236}">
                  <a16:creationId xmlns:a16="http://schemas.microsoft.com/office/drawing/2014/main" id="{5C3FE609-6A09-493C-B775-916C05958113}"/>
                </a:ext>
              </a:extLst>
            </p:cNvPr>
            <p:cNvSpPr/>
            <p:nvPr/>
          </p:nvSpPr>
          <p:spPr>
            <a:xfrm>
              <a:off x="4215914" y="3415061"/>
              <a:ext cx="28072" cy="49301"/>
            </a:xfrm>
            <a:custGeom>
              <a:avLst/>
              <a:gdLst/>
              <a:ahLst/>
              <a:cxnLst/>
              <a:rect l="l" t="t" r="r" b="b"/>
              <a:pathLst>
                <a:path w="882" h="1549" extrusionOk="0">
                  <a:moveTo>
                    <a:pt x="405" y="298"/>
                  </a:moveTo>
                  <a:lnTo>
                    <a:pt x="405" y="584"/>
                  </a:lnTo>
                  <a:cubicBezTo>
                    <a:pt x="286" y="537"/>
                    <a:pt x="262" y="501"/>
                    <a:pt x="262" y="429"/>
                  </a:cubicBezTo>
                  <a:cubicBezTo>
                    <a:pt x="262" y="358"/>
                    <a:pt x="334" y="310"/>
                    <a:pt x="405" y="298"/>
                  </a:cubicBezTo>
                  <a:close/>
                  <a:moveTo>
                    <a:pt x="512" y="882"/>
                  </a:moveTo>
                  <a:cubicBezTo>
                    <a:pt x="631" y="918"/>
                    <a:pt x="643" y="977"/>
                    <a:pt x="643" y="1060"/>
                  </a:cubicBezTo>
                  <a:cubicBezTo>
                    <a:pt x="643" y="1144"/>
                    <a:pt x="584" y="1191"/>
                    <a:pt x="512" y="1203"/>
                  </a:cubicBezTo>
                  <a:lnTo>
                    <a:pt x="512" y="882"/>
                  </a:lnTo>
                  <a:close/>
                  <a:moveTo>
                    <a:pt x="465" y="1"/>
                  </a:moveTo>
                  <a:cubicBezTo>
                    <a:pt x="441" y="1"/>
                    <a:pt x="405" y="13"/>
                    <a:pt x="405" y="48"/>
                  </a:cubicBezTo>
                  <a:lnTo>
                    <a:pt x="405" y="96"/>
                  </a:lnTo>
                  <a:cubicBezTo>
                    <a:pt x="179" y="132"/>
                    <a:pt x="48" y="251"/>
                    <a:pt x="48" y="477"/>
                  </a:cubicBezTo>
                  <a:cubicBezTo>
                    <a:pt x="48" y="715"/>
                    <a:pt x="226" y="787"/>
                    <a:pt x="405" y="846"/>
                  </a:cubicBezTo>
                  <a:lnTo>
                    <a:pt x="405" y="1215"/>
                  </a:lnTo>
                  <a:cubicBezTo>
                    <a:pt x="298" y="1203"/>
                    <a:pt x="262" y="1156"/>
                    <a:pt x="167" y="1096"/>
                  </a:cubicBezTo>
                  <a:cubicBezTo>
                    <a:pt x="150" y="1084"/>
                    <a:pt x="133" y="1079"/>
                    <a:pt x="117" y="1079"/>
                  </a:cubicBezTo>
                  <a:cubicBezTo>
                    <a:pt x="53" y="1079"/>
                    <a:pt x="0" y="1158"/>
                    <a:pt x="0" y="1215"/>
                  </a:cubicBezTo>
                  <a:cubicBezTo>
                    <a:pt x="0" y="1251"/>
                    <a:pt x="24" y="1275"/>
                    <a:pt x="36" y="1299"/>
                  </a:cubicBezTo>
                  <a:cubicBezTo>
                    <a:pt x="107" y="1394"/>
                    <a:pt x="274" y="1441"/>
                    <a:pt x="405" y="1441"/>
                  </a:cubicBezTo>
                  <a:lnTo>
                    <a:pt x="405" y="1501"/>
                  </a:lnTo>
                  <a:cubicBezTo>
                    <a:pt x="405" y="1537"/>
                    <a:pt x="441" y="1549"/>
                    <a:pt x="465" y="1549"/>
                  </a:cubicBezTo>
                  <a:cubicBezTo>
                    <a:pt x="500" y="1549"/>
                    <a:pt x="524" y="1525"/>
                    <a:pt x="524" y="1501"/>
                  </a:cubicBezTo>
                  <a:lnTo>
                    <a:pt x="524" y="1441"/>
                  </a:lnTo>
                  <a:cubicBezTo>
                    <a:pt x="715" y="1406"/>
                    <a:pt x="881" y="1299"/>
                    <a:pt x="881" y="1037"/>
                  </a:cubicBezTo>
                  <a:cubicBezTo>
                    <a:pt x="881" y="787"/>
                    <a:pt x="715" y="703"/>
                    <a:pt x="524" y="620"/>
                  </a:cubicBezTo>
                  <a:lnTo>
                    <a:pt x="524" y="298"/>
                  </a:lnTo>
                  <a:cubicBezTo>
                    <a:pt x="596" y="298"/>
                    <a:pt x="631" y="310"/>
                    <a:pt x="703" y="358"/>
                  </a:cubicBezTo>
                  <a:cubicBezTo>
                    <a:pt x="717" y="362"/>
                    <a:pt x="732" y="364"/>
                    <a:pt x="746" y="364"/>
                  </a:cubicBezTo>
                  <a:cubicBezTo>
                    <a:pt x="777" y="364"/>
                    <a:pt x="805" y="351"/>
                    <a:pt x="822" y="310"/>
                  </a:cubicBezTo>
                  <a:cubicBezTo>
                    <a:pt x="857" y="263"/>
                    <a:pt x="869" y="203"/>
                    <a:pt x="810" y="156"/>
                  </a:cubicBezTo>
                  <a:cubicBezTo>
                    <a:pt x="738" y="96"/>
                    <a:pt x="619" y="84"/>
                    <a:pt x="524" y="84"/>
                  </a:cubicBezTo>
                  <a:lnTo>
                    <a:pt x="524" y="48"/>
                  </a:lnTo>
                  <a:cubicBezTo>
                    <a:pt x="524" y="13"/>
                    <a:pt x="500" y="1"/>
                    <a:pt x="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726;p74">
              <a:extLst>
                <a:ext uri="{FF2B5EF4-FFF2-40B4-BE49-F238E27FC236}">
                  <a16:creationId xmlns:a16="http://schemas.microsoft.com/office/drawing/2014/main" id="{BFBA7F10-4810-454B-9561-4F42913B0452}"/>
                </a:ext>
              </a:extLst>
            </p:cNvPr>
            <p:cNvSpPr/>
            <p:nvPr/>
          </p:nvSpPr>
          <p:spPr>
            <a:xfrm>
              <a:off x="3988156" y="3495935"/>
              <a:ext cx="353954" cy="203155"/>
            </a:xfrm>
            <a:custGeom>
              <a:avLst/>
              <a:gdLst/>
              <a:ahLst/>
              <a:cxnLst/>
              <a:rect l="l" t="t" r="r" b="b"/>
              <a:pathLst>
                <a:path w="11121" h="6383" extrusionOk="0">
                  <a:moveTo>
                    <a:pt x="3525" y="1884"/>
                  </a:moveTo>
                  <a:cubicBezTo>
                    <a:pt x="3540" y="1884"/>
                    <a:pt x="3561" y="1898"/>
                    <a:pt x="3561" y="1925"/>
                  </a:cubicBezTo>
                  <a:cubicBezTo>
                    <a:pt x="3632" y="2103"/>
                    <a:pt x="4632" y="4770"/>
                    <a:pt x="4680" y="4854"/>
                  </a:cubicBezTo>
                  <a:cubicBezTo>
                    <a:pt x="4692" y="4865"/>
                    <a:pt x="4680" y="4901"/>
                    <a:pt x="4644" y="4901"/>
                  </a:cubicBezTo>
                  <a:lnTo>
                    <a:pt x="3930" y="5163"/>
                  </a:lnTo>
                  <a:cubicBezTo>
                    <a:pt x="3882" y="5032"/>
                    <a:pt x="2870" y="2341"/>
                    <a:pt x="2799" y="2163"/>
                  </a:cubicBezTo>
                  <a:lnTo>
                    <a:pt x="3513" y="1889"/>
                  </a:lnTo>
                  <a:cubicBezTo>
                    <a:pt x="3516" y="1886"/>
                    <a:pt x="3520" y="1884"/>
                    <a:pt x="3525" y="1884"/>
                  </a:cubicBezTo>
                  <a:close/>
                  <a:moveTo>
                    <a:pt x="2501" y="2294"/>
                  </a:moveTo>
                  <a:lnTo>
                    <a:pt x="3632" y="5306"/>
                  </a:lnTo>
                  <a:cubicBezTo>
                    <a:pt x="3096" y="5496"/>
                    <a:pt x="1763" y="5997"/>
                    <a:pt x="1536" y="6092"/>
                  </a:cubicBezTo>
                  <a:cubicBezTo>
                    <a:pt x="1528" y="6095"/>
                    <a:pt x="1520" y="6096"/>
                    <a:pt x="1511" y="6096"/>
                  </a:cubicBezTo>
                  <a:cubicBezTo>
                    <a:pt x="1485" y="6096"/>
                    <a:pt x="1459" y="6081"/>
                    <a:pt x="1441" y="6044"/>
                  </a:cubicBezTo>
                  <a:lnTo>
                    <a:pt x="358" y="3175"/>
                  </a:lnTo>
                  <a:cubicBezTo>
                    <a:pt x="346" y="3139"/>
                    <a:pt x="358" y="3103"/>
                    <a:pt x="405" y="3080"/>
                  </a:cubicBezTo>
                  <a:cubicBezTo>
                    <a:pt x="1084" y="2829"/>
                    <a:pt x="2025" y="2472"/>
                    <a:pt x="2501" y="2294"/>
                  </a:cubicBezTo>
                  <a:close/>
                  <a:moveTo>
                    <a:pt x="10195" y="0"/>
                  </a:moveTo>
                  <a:cubicBezTo>
                    <a:pt x="9949" y="0"/>
                    <a:pt x="9714" y="126"/>
                    <a:pt x="9537" y="282"/>
                  </a:cubicBezTo>
                  <a:lnTo>
                    <a:pt x="7835" y="1698"/>
                  </a:lnTo>
                  <a:cubicBezTo>
                    <a:pt x="7740" y="1496"/>
                    <a:pt x="7537" y="1282"/>
                    <a:pt x="7144" y="1282"/>
                  </a:cubicBezTo>
                  <a:cubicBezTo>
                    <a:pt x="6745" y="1282"/>
                    <a:pt x="6434" y="1280"/>
                    <a:pt x="6185" y="1280"/>
                  </a:cubicBezTo>
                  <a:cubicBezTo>
                    <a:pt x="5437" y="1280"/>
                    <a:pt x="5254" y="1294"/>
                    <a:pt x="4977" y="1401"/>
                  </a:cubicBezTo>
                  <a:lnTo>
                    <a:pt x="3882" y="1853"/>
                  </a:lnTo>
                  <a:lnTo>
                    <a:pt x="3870" y="1806"/>
                  </a:lnTo>
                  <a:cubicBezTo>
                    <a:pt x="3814" y="1665"/>
                    <a:pt x="3669" y="1569"/>
                    <a:pt x="3523" y="1569"/>
                  </a:cubicBezTo>
                  <a:cubicBezTo>
                    <a:pt x="3484" y="1569"/>
                    <a:pt x="3444" y="1576"/>
                    <a:pt x="3406" y="1591"/>
                  </a:cubicBezTo>
                  <a:lnTo>
                    <a:pt x="2596" y="1913"/>
                  </a:lnTo>
                  <a:cubicBezTo>
                    <a:pt x="2239" y="2044"/>
                    <a:pt x="1084" y="2472"/>
                    <a:pt x="298" y="2770"/>
                  </a:cubicBezTo>
                  <a:cubicBezTo>
                    <a:pt x="108" y="2841"/>
                    <a:pt x="1" y="3068"/>
                    <a:pt x="72" y="3258"/>
                  </a:cubicBezTo>
                  <a:lnTo>
                    <a:pt x="1167" y="6139"/>
                  </a:lnTo>
                  <a:cubicBezTo>
                    <a:pt x="1222" y="6285"/>
                    <a:pt x="1368" y="6382"/>
                    <a:pt x="1518" y="6382"/>
                  </a:cubicBezTo>
                  <a:cubicBezTo>
                    <a:pt x="1564" y="6382"/>
                    <a:pt x="1611" y="6373"/>
                    <a:pt x="1656" y="6354"/>
                  </a:cubicBezTo>
                  <a:cubicBezTo>
                    <a:pt x="1906" y="6270"/>
                    <a:pt x="3549" y="5639"/>
                    <a:pt x="3894" y="5508"/>
                  </a:cubicBezTo>
                  <a:lnTo>
                    <a:pt x="4763" y="5175"/>
                  </a:lnTo>
                  <a:cubicBezTo>
                    <a:pt x="4942" y="5104"/>
                    <a:pt x="5049" y="4901"/>
                    <a:pt x="4965" y="4723"/>
                  </a:cubicBezTo>
                  <a:lnTo>
                    <a:pt x="4954" y="4675"/>
                  </a:lnTo>
                  <a:cubicBezTo>
                    <a:pt x="5525" y="4437"/>
                    <a:pt x="5537" y="4413"/>
                    <a:pt x="6120" y="4413"/>
                  </a:cubicBezTo>
                  <a:cubicBezTo>
                    <a:pt x="6204" y="4413"/>
                    <a:pt x="6275" y="4330"/>
                    <a:pt x="6275" y="4246"/>
                  </a:cubicBezTo>
                  <a:cubicBezTo>
                    <a:pt x="6275" y="4151"/>
                    <a:pt x="6204" y="4080"/>
                    <a:pt x="6120" y="4080"/>
                  </a:cubicBezTo>
                  <a:cubicBezTo>
                    <a:pt x="5477" y="4080"/>
                    <a:pt x="5418" y="4127"/>
                    <a:pt x="4834" y="4377"/>
                  </a:cubicBezTo>
                  <a:lnTo>
                    <a:pt x="3989" y="2127"/>
                  </a:lnTo>
                  <a:lnTo>
                    <a:pt x="5073" y="1686"/>
                  </a:lnTo>
                  <a:cubicBezTo>
                    <a:pt x="5294" y="1601"/>
                    <a:pt x="5460" y="1589"/>
                    <a:pt x="6106" y="1589"/>
                  </a:cubicBezTo>
                  <a:cubicBezTo>
                    <a:pt x="6364" y="1589"/>
                    <a:pt x="6699" y="1591"/>
                    <a:pt x="7144" y="1591"/>
                  </a:cubicBezTo>
                  <a:cubicBezTo>
                    <a:pt x="7323" y="1591"/>
                    <a:pt x="7442" y="1651"/>
                    <a:pt x="7513" y="1770"/>
                  </a:cubicBezTo>
                  <a:cubicBezTo>
                    <a:pt x="7573" y="1865"/>
                    <a:pt x="7573" y="1948"/>
                    <a:pt x="7585" y="1984"/>
                  </a:cubicBezTo>
                  <a:cubicBezTo>
                    <a:pt x="7585" y="2044"/>
                    <a:pt x="7549" y="2341"/>
                    <a:pt x="7263" y="2389"/>
                  </a:cubicBezTo>
                  <a:cubicBezTo>
                    <a:pt x="6835" y="2460"/>
                    <a:pt x="5882" y="2591"/>
                    <a:pt x="5882" y="2591"/>
                  </a:cubicBezTo>
                  <a:cubicBezTo>
                    <a:pt x="5787" y="2603"/>
                    <a:pt x="5727" y="2687"/>
                    <a:pt x="5739" y="2770"/>
                  </a:cubicBezTo>
                  <a:cubicBezTo>
                    <a:pt x="5763" y="2841"/>
                    <a:pt x="5823" y="2901"/>
                    <a:pt x="5906" y="2901"/>
                  </a:cubicBezTo>
                  <a:lnTo>
                    <a:pt x="5942" y="2901"/>
                  </a:lnTo>
                  <a:cubicBezTo>
                    <a:pt x="5954" y="2901"/>
                    <a:pt x="6894" y="2770"/>
                    <a:pt x="7335" y="2699"/>
                  </a:cubicBezTo>
                  <a:cubicBezTo>
                    <a:pt x="7740" y="2627"/>
                    <a:pt x="7882" y="2282"/>
                    <a:pt x="7918" y="2056"/>
                  </a:cubicBezTo>
                  <a:lnTo>
                    <a:pt x="9764" y="520"/>
                  </a:lnTo>
                  <a:cubicBezTo>
                    <a:pt x="9875" y="408"/>
                    <a:pt x="10028" y="311"/>
                    <a:pt x="10188" y="311"/>
                  </a:cubicBezTo>
                  <a:cubicBezTo>
                    <a:pt x="10285" y="311"/>
                    <a:pt x="10384" y="347"/>
                    <a:pt x="10478" y="436"/>
                  </a:cubicBezTo>
                  <a:cubicBezTo>
                    <a:pt x="10776" y="734"/>
                    <a:pt x="10502" y="1091"/>
                    <a:pt x="10430" y="1151"/>
                  </a:cubicBezTo>
                  <a:cubicBezTo>
                    <a:pt x="10359" y="1222"/>
                    <a:pt x="8097" y="3651"/>
                    <a:pt x="8097" y="3651"/>
                  </a:cubicBezTo>
                  <a:cubicBezTo>
                    <a:pt x="7763" y="4020"/>
                    <a:pt x="7323" y="4080"/>
                    <a:pt x="7144" y="4092"/>
                  </a:cubicBezTo>
                  <a:lnTo>
                    <a:pt x="6847" y="4092"/>
                  </a:lnTo>
                  <a:cubicBezTo>
                    <a:pt x="6751" y="4092"/>
                    <a:pt x="6680" y="4175"/>
                    <a:pt x="6680" y="4258"/>
                  </a:cubicBezTo>
                  <a:cubicBezTo>
                    <a:pt x="6680" y="4353"/>
                    <a:pt x="6751" y="4425"/>
                    <a:pt x="6847" y="4425"/>
                  </a:cubicBezTo>
                  <a:lnTo>
                    <a:pt x="7156" y="4425"/>
                  </a:lnTo>
                  <a:cubicBezTo>
                    <a:pt x="7382" y="4413"/>
                    <a:pt x="7918" y="4330"/>
                    <a:pt x="8335" y="3877"/>
                  </a:cubicBezTo>
                  <a:cubicBezTo>
                    <a:pt x="10669" y="1377"/>
                    <a:pt x="10669" y="1377"/>
                    <a:pt x="10669" y="1353"/>
                  </a:cubicBezTo>
                  <a:cubicBezTo>
                    <a:pt x="10883" y="1151"/>
                    <a:pt x="11121" y="627"/>
                    <a:pt x="10704" y="210"/>
                  </a:cubicBezTo>
                  <a:cubicBezTo>
                    <a:pt x="10539" y="60"/>
                    <a:pt x="10365" y="0"/>
                    <a:pt x="10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18968;p78">
            <a:extLst>
              <a:ext uri="{FF2B5EF4-FFF2-40B4-BE49-F238E27FC236}">
                <a16:creationId xmlns:a16="http://schemas.microsoft.com/office/drawing/2014/main" id="{871163B0-CC01-4071-9106-5A9174793149}"/>
              </a:ext>
            </a:extLst>
          </p:cNvPr>
          <p:cNvGrpSpPr/>
          <p:nvPr/>
        </p:nvGrpSpPr>
        <p:grpSpPr>
          <a:xfrm>
            <a:off x="7931020" y="3435767"/>
            <a:ext cx="362321" cy="364231"/>
            <a:chOff x="6069423" y="2891892"/>
            <a:chExt cx="362321" cy="364231"/>
          </a:xfrm>
        </p:grpSpPr>
        <p:sp>
          <p:nvSpPr>
            <p:cNvPr id="92" name="Google Shape;18969;p78">
              <a:extLst>
                <a:ext uri="{FF2B5EF4-FFF2-40B4-BE49-F238E27FC236}">
                  <a16:creationId xmlns:a16="http://schemas.microsoft.com/office/drawing/2014/main" id="{6C9260C5-165D-4432-8757-5B755CD22D4A}"/>
                </a:ext>
              </a:extLst>
            </p:cNvPr>
            <p:cNvSpPr/>
            <p:nvPr/>
          </p:nvSpPr>
          <p:spPr>
            <a:xfrm>
              <a:off x="6069423" y="2891892"/>
              <a:ext cx="278958" cy="278958"/>
            </a:xfrm>
            <a:custGeom>
              <a:avLst/>
              <a:gdLst/>
              <a:ahLst/>
              <a:cxnLst/>
              <a:rect l="l" t="t" r="r" b="b"/>
              <a:pathLst>
                <a:path w="8764" h="8764" extrusionOk="0">
                  <a:moveTo>
                    <a:pt x="4120" y="1"/>
                  </a:moveTo>
                  <a:cubicBezTo>
                    <a:pt x="3858" y="1"/>
                    <a:pt x="3632" y="203"/>
                    <a:pt x="3572" y="453"/>
                  </a:cubicBezTo>
                  <a:lnTo>
                    <a:pt x="3406" y="1299"/>
                  </a:lnTo>
                  <a:cubicBezTo>
                    <a:pt x="3227" y="1358"/>
                    <a:pt x="3060" y="1418"/>
                    <a:pt x="2906" y="1513"/>
                  </a:cubicBezTo>
                  <a:lnTo>
                    <a:pt x="2191" y="1037"/>
                  </a:lnTo>
                  <a:cubicBezTo>
                    <a:pt x="2096" y="971"/>
                    <a:pt x="1987" y="940"/>
                    <a:pt x="1879" y="940"/>
                  </a:cubicBezTo>
                  <a:cubicBezTo>
                    <a:pt x="1732" y="940"/>
                    <a:pt x="1587" y="998"/>
                    <a:pt x="1477" y="1108"/>
                  </a:cubicBezTo>
                  <a:lnTo>
                    <a:pt x="1096" y="1477"/>
                  </a:lnTo>
                  <a:cubicBezTo>
                    <a:pt x="905" y="1668"/>
                    <a:pt x="882" y="1965"/>
                    <a:pt x="1024" y="2191"/>
                  </a:cubicBezTo>
                  <a:lnTo>
                    <a:pt x="1501" y="2906"/>
                  </a:lnTo>
                  <a:cubicBezTo>
                    <a:pt x="1417" y="3073"/>
                    <a:pt x="1358" y="3239"/>
                    <a:pt x="1298" y="3406"/>
                  </a:cubicBezTo>
                  <a:lnTo>
                    <a:pt x="441" y="3573"/>
                  </a:lnTo>
                  <a:cubicBezTo>
                    <a:pt x="179" y="3632"/>
                    <a:pt x="0" y="3858"/>
                    <a:pt x="0" y="4132"/>
                  </a:cubicBezTo>
                  <a:lnTo>
                    <a:pt x="0" y="4644"/>
                  </a:lnTo>
                  <a:cubicBezTo>
                    <a:pt x="0" y="4918"/>
                    <a:pt x="191" y="5132"/>
                    <a:pt x="441" y="5204"/>
                  </a:cubicBezTo>
                  <a:lnTo>
                    <a:pt x="1298" y="5359"/>
                  </a:lnTo>
                  <a:cubicBezTo>
                    <a:pt x="1358" y="5537"/>
                    <a:pt x="1417" y="5704"/>
                    <a:pt x="1501" y="5871"/>
                  </a:cubicBezTo>
                  <a:lnTo>
                    <a:pt x="1024" y="6585"/>
                  </a:lnTo>
                  <a:cubicBezTo>
                    <a:pt x="882" y="6811"/>
                    <a:pt x="905" y="7109"/>
                    <a:pt x="1096" y="7299"/>
                  </a:cubicBezTo>
                  <a:lnTo>
                    <a:pt x="1477" y="7668"/>
                  </a:lnTo>
                  <a:cubicBezTo>
                    <a:pt x="1587" y="7778"/>
                    <a:pt x="1732" y="7837"/>
                    <a:pt x="1879" y="7837"/>
                  </a:cubicBezTo>
                  <a:cubicBezTo>
                    <a:pt x="1987" y="7837"/>
                    <a:pt x="2096" y="7805"/>
                    <a:pt x="2191" y="7740"/>
                  </a:cubicBezTo>
                  <a:lnTo>
                    <a:pt x="2906" y="7264"/>
                  </a:lnTo>
                  <a:cubicBezTo>
                    <a:pt x="3060" y="7359"/>
                    <a:pt x="3227" y="7418"/>
                    <a:pt x="3406" y="7478"/>
                  </a:cubicBezTo>
                  <a:lnTo>
                    <a:pt x="3572" y="8323"/>
                  </a:lnTo>
                  <a:cubicBezTo>
                    <a:pt x="3632" y="8585"/>
                    <a:pt x="3858" y="8764"/>
                    <a:pt x="4120" y="8764"/>
                  </a:cubicBezTo>
                  <a:lnTo>
                    <a:pt x="4644" y="8764"/>
                  </a:lnTo>
                  <a:cubicBezTo>
                    <a:pt x="4906" y="8764"/>
                    <a:pt x="5132" y="8573"/>
                    <a:pt x="5192" y="8323"/>
                  </a:cubicBezTo>
                  <a:lnTo>
                    <a:pt x="5358" y="7478"/>
                  </a:lnTo>
                  <a:cubicBezTo>
                    <a:pt x="5489" y="7430"/>
                    <a:pt x="5620" y="7371"/>
                    <a:pt x="5763" y="7311"/>
                  </a:cubicBezTo>
                  <a:cubicBezTo>
                    <a:pt x="5846" y="7299"/>
                    <a:pt x="5894" y="7192"/>
                    <a:pt x="5846" y="7109"/>
                  </a:cubicBezTo>
                  <a:cubicBezTo>
                    <a:pt x="5812" y="7039"/>
                    <a:pt x="5751" y="6995"/>
                    <a:pt x="5684" y="6995"/>
                  </a:cubicBezTo>
                  <a:cubicBezTo>
                    <a:pt x="5659" y="6995"/>
                    <a:pt x="5634" y="7001"/>
                    <a:pt x="5608" y="7014"/>
                  </a:cubicBezTo>
                  <a:cubicBezTo>
                    <a:pt x="5465" y="7085"/>
                    <a:pt x="5311" y="7144"/>
                    <a:pt x="5144" y="7180"/>
                  </a:cubicBezTo>
                  <a:cubicBezTo>
                    <a:pt x="5084" y="7192"/>
                    <a:pt x="5025" y="7252"/>
                    <a:pt x="5013" y="7311"/>
                  </a:cubicBezTo>
                  <a:lnTo>
                    <a:pt x="4823" y="8264"/>
                  </a:lnTo>
                  <a:cubicBezTo>
                    <a:pt x="4811" y="8347"/>
                    <a:pt x="4715" y="8430"/>
                    <a:pt x="4632" y="8430"/>
                  </a:cubicBezTo>
                  <a:lnTo>
                    <a:pt x="4108" y="8430"/>
                  </a:lnTo>
                  <a:cubicBezTo>
                    <a:pt x="4013" y="8430"/>
                    <a:pt x="3930" y="8347"/>
                    <a:pt x="3918" y="8264"/>
                  </a:cubicBezTo>
                  <a:lnTo>
                    <a:pt x="3715" y="7311"/>
                  </a:lnTo>
                  <a:cubicBezTo>
                    <a:pt x="3703" y="7252"/>
                    <a:pt x="3656" y="7192"/>
                    <a:pt x="3584" y="7180"/>
                  </a:cubicBezTo>
                  <a:cubicBezTo>
                    <a:pt x="3358" y="7121"/>
                    <a:pt x="3156" y="7025"/>
                    <a:pt x="2965" y="6906"/>
                  </a:cubicBezTo>
                  <a:cubicBezTo>
                    <a:pt x="2935" y="6894"/>
                    <a:pt x="2900" y="6888"/>
                    <a:pt x="2864" y="6888"/>
                  </a:cubicBezTo>
                  <a:cubicBezTo>
                    <a:pt x="2828" y="6888"/>
                    <a:pt x="2792" y="6894"/>
                    <a:pt x="2763" y="6906"/>
                  </a:cubicBezTo>
                  <a:lnTo>
                    <a:pt x="1965" y="7442"/>
                  </a:lnTo>
                  <a:cubicBezTo>
                    <a:pt x="1934" y="7468"/>
                    <a:pt x="1894" y="7480"/>
                    <a:pt x="1854" y="7480"/>
                  </a:cubicBezTo>
                  <a:cubicBezTo>
                    <a:pt x="1802" y="7480"/>
                    <a:pt x="1749" y="7459"/>
                    <a:pt x="1715" y="7418"/>
                  </a:cubicBezTo>
                  <a:lnTo>
                    <a:pt x="1334" y="7049"/>
                  </a:lnTo>
                  <a:cubicBezTo>
                    <a:pt x="1263" y="6966"/>
                    <a:pt x="1263" y="6859"/>
                    <a:pt x="1310" y="6787"/>
                  </a:cubicBezTo>
                  <a:lnTo>
                    <a:pt x="1846" y="5990"/>
                  </a:lnTo>
                  <a:cubicBezTo>
                    <a:pt x="1882" y="5930"/>
                    <a:pt x="1882" y="5859"/>
                    <a:pt x="1846" y="5799"/>
                  </a:cubicBezTo>
                  <a:cubicBezTo>
                    <a:pt x="1727" y="5597"/>
                    <a:pt x="1655" y="5382"/>
                    <a:pt x="1572" y="5168"/>
                  </a:cubicBezTo>
                  <a:cubicBezTo>
                    <a:pt x="1560" y="5109"/>
                    <a:pt x="1501" y="5049"/>
                    <a:pt x="1441" y="5037"/>
                  </a:cubicBezTo>
                  <a:lnTo>
                    <a:pt x="489" y="4847"/>
                  </a:lnTo>
                  <a:cubicBezTo>
                    <a:pt x="393" y="4823"/>
                    <a:pt x="322" y="4739"/>
                    <a:pt x="322" y="4644"/>
                  </a:cubicBezTo>
                  <a:lnTo>
                    <a:pt x="322" y="4132"/>
                  </a:lnTo>
                  <a:cubicBezTo>
                    <a:pt x="322" y="4037"/>
                    <a:pt x="393" y="3954"/>
                    <a:pt x="489" y="3930"/>
                  </a:cubicBezTo>
                  <a:lnTo>
                    <a:pt x="1441" y="3739"/>
                  </a:lnTo>
                  <a:cubicBezTo>
                    <a:pt x="1501" y="3727"/>
                    <a:pt x="1560" y="3680"/>
                    <a:pt x="1572" y="3608"/>
                  </a:cubicBezTo>
                  <a:cubicBezTo>
                    <a:pt x="1632" y="3382"/>
                    <a:pt x="1727" y="3180"/>
                    <a:pt x="1846" y="2977"/>
                  </a:cubicBezTo>
                  <a:cubicBezTo>
                    <a:pt x="1870" y="2918"/>
                    <a:pt x="1870" y="2846"/>
                    <a:pt x="1846" y="2787"/>
                  </a:cubicBezTo>
                  <a:lnTo>
                    <a:pt x="1310" y="1989"/>
                  </a:lnTo>
                  <a:cubicBezTo>
                    <a:pt x="1251" y="1906"/>
                    <a:pt x="1263" y="1787"/>
                    <a:pt x="1334" y="1727"/>
                  </a:cubicBezTo>
                  <a:lnTo>
                    <a:pt x="1715" y="1358"/>
                  </a:lnTo>
                  <a:cubicBezTo>
                    <a:pt x="1754" y="1319"/>
                    <a:pt x="1804" y="1301"/>
                    <a:pt x="1854" y="1301"/>
                  </a:cubicBezTo>
                  <a:cubicBezTo>
                    <a:pt x="1894" y="1301"/>
                    <a:pt x="1933" y="1313"/>
                    <a:pt x="1965" y="1334"/>
                  </a:cubicBezTo>
                  <a:lnTo>
                    <a:pt x="2763" y="1870"/>
                  </a:lnTo>
                  <a:cubicBezTo>
                    <a:pt x="2792" y="1888"/>
                    <a:pt x="2828" y="1897"/>
                    <a:pt x="2864" y="1897"/>
                  </a:cubicBezTo>
                  <a:cubicBezTo>
                    <a:pt x="2900" y="1897"/>
                    <a:pt x="2935" y="1888"/>
                    <a:pt x="2965" y="1870"/>
                  </a:cubicBezTo>
                  <a:cubicBezTo>
                    <a:pt x="3156" y="1751"/>
                    <a:pt x="3382" y="1668"/>
                    <a:pt x="3584" y="1596"/>
                  </a:cubicBezTo>
                  <a:cubicBezTo>
                    <a:pt x="3644" y="1584"/>
                    <a:pt x="3703" y="1525"/>
                    <a:pt x="3715" y="1465"/>
                  </a:cubicBezTo>
                  <a:lnTo>
                    <a:pt x="3918" y="513"/>
                  </a:lnTo>
                  <a:cubicBezTo>
                    <a:pt x="3930" y="417"/>
                    <a:pt x="4013" y="346"/>
                    <a:pt x="4108" y="346"/>
                  </a:cubicBezTo>
                  <a:lnTo>
                    <a:pt x="4632" y="346"/>
                  </a:lnTo>
                  <a:cubicBezTo>
                    <a:pt x="4715" y="346"/>
                    <a:pt x="4811" y="417"/>
                    <a:pt x="4823" y="513"/>
                  </a:cubicBezTo>
                  <a:lnTo>
                    <a:pt x="5013" y="1465"/>
                  </a:lnTo>
                  <a:cubicBezTo>
                    <a:pt x="5025" y="1525"/>
                    <a:pt x="5073" y="1584"/>
                    <a:pt x="5144" y="1596"/>
                  </a:cubicBezTo>
                  <a:cubicBezTo>
                    <a:pt x="5370" y="1656"/>
                    <a:pt x="5585" y="1751"/>
                    <a:pt x="5775" y="1870"/>
                  </a:cubicBezTo>
                  <a:cubicBezTo>
                    <a:pt x="5805" y="1882"/>
                    <a:pt x="5838" y="1888"/>
                    <a:pt x="5870" y="1888"/>
                  </a:cubicBezTo>
                  <a:cubicBezTo>
                    <a:pt x="5903" y="1888"/>
                    <a:pt x="5936" y="1882"/>
                    <a:pt x="5966" y="1870"/>
                  </a:cubicBezTo>
                  <a:lnTo>
                    <a:pt x="6775" y="1334"/>
                  </a:lnTo>
                  <a:cubicBezTo>
                    <a:pt x="6806" y="1309"/>
                    <a:pt x="6846" y="1296"/>
                    <a:pt x="6886" y="1296"/>
                  </a:cubicBezTo>
                  <a:cubicBezTo>
                    <a:pt x="6938" y="1296"/>
                    <a:pt x="6991" y="1317"/>
                    <a:pt x="7025" y="1358"/>
                  </a:cubicBezTo>
                  <a:lnTo>
                    <a:pt x="7394" y="1727"/>
                  </a:lnTo>
                  <a:cubicBezTo>
                    <a:pt x="7466" y="1810"/>
                    <a:pt x="7466" y="1906"/>
                    <a:pt x="7430" y="1989"/>
                  </a:cubicBezTo>
                  <a:lnTo>
                    <a:pt x="6894" y="2787"/>
                  </a:lnTo>
                  <a:cubicBezTo>
                    <a:pt x="6847" y="2846"/>
                    <a:pt x="6847" y="2918"/>
                    <a:pt x="6894" y="2977"/>
                  </a:cubicBezTo>
                  <a:cubicBezTo>
                    <a:pt x="7013" y="3180"/>
                    <a:pt x="7085" y="3394"/>
                    <a:pt x="7156" y="3608"/>
                  </a:cubicBezTo>
                  <a:cubicBezTo>
                    <a:pt x="7168" y="3668"/>
                    <a:pt x="7228" y="3727"/>
                    <a:pt x="7287" y="3739"/>
                  </a:cubicBezTo>
                  <a:lnTo>
                    <a:pt x="8240" y="3930"/>
                  </a:lnTo>
                  <a:cubicBezTo>
                    <a:pt x="8335" y="3954"/>
                    <a:pt x="8406" y="4037"/>
                    <a:pt x="8406" y="4132"/>
                  </a:cubicBezTo>
                  <a:lnTo>
                    <a:pt x="8406" y="4644"/>
                  </a:lnTo>
                  <a:cubicBezTo>
                    <a:pt x="8406" y="4739"/>
                    <a:pt x="8335" y="4823"/>
                    <a:pt x="8240" y="4847"/>
                  </a:cubicBezTo>
                  <a:lnTo>
                    <a:pt x="7287" y="5037"/>
                  </a:lnTo>
                  <a:cubicBezTo>
                    <a:pt x="7228" y="5049"/>
                    <a:pt x="7168" y="5097"/>
                    <a:pt x="7156" y="5168"/>
                  </a:cubicBezTo>
                  <a:cubicBezTo>
                    <a:pt x="7109" y="5335"/>
                    <a:pt x="7049" y="5478"/>
                    <a:pt x="6978" y="5632"/>
                  </a:cubicBezTo>
                  <a:cubicBezTo>
                    <a:pt x="6930" y="5716"/>
                    <a:pt x="6978" y="5823"/>
                    <a:pt x="7073" y="5871"/>
                  </a:cubicBezTo>
                  <a:cubicBezTo>
                    <a:pt x="7095" y="5883"/>
                    <a:pt x="7119" y="5889"/>
                    <a:pt x="7143" y="5889"/>
                  </a:cubicBezTo>
                  <a:cubicBezTo>
                    <a:pt x="7209" y="5889"/>
                    <a:pt x="7276" y="5845"/>
                    <a:pt x="7311" y="5775"/>
                  </a:cubicBezTo>
                  <a:cubicBezTo>
                    <a:pt x="7370" y="5644"/>
                    <a:pt x="7430" y="5513"/>
                    <a:pt x="7466" y="5359"/>
                  </a:cubicBezTo>
                  <a:lnTo>
                    <a:pt x="8323" y="5204"/>
                  </a:lnTo>
                  <a:cubicBezTo>
                    <a:pt x="8585" y="5144"/>
                    <a:pt x="8763" y="4918"/>
                    <a:pt x="8763" y="4644"/>
                  </a:cubicBezTo>
                  <a:lnTo>
                    <a:pt x="8763" y="4132"/>
                  </a:lnTo>
                  <a:cubicBezTo>
                    <a:pt x="8763" y="3858"/>
                    <a:pt x="8573" y="3632"/>
                    <a:pt x="8323" y="3573"/>
                  </a:cubicBezTo>
                  <a:lnTo>
                    <a:pt x="7466" y="3406"/>
                  </a:lnTo>
                  <a:cubicBezTo>
                    <a:pt x="7406" y="3227"/>
                    <a:pt x="7347" y="3073"/>
                    <a:pt x="7263" y="2906"/>
                  </a:cubicBezTo>
                  <a:lnTo>
                    <a:pt x="7740" y="2191"/>
                  </a:lnTo>
                  <a:cubicBezTo>
                    <a:pt x="7882" y="1965"/>
                    <a:pt x="7859" y="1668"/>
                    <a:pt x="7668" y="1477"/>
                  </a:cubicBezTo>
                  <a:lnTo>
                    <a:pt x="7287" y="1108"/>
                  </a:lnTo>
                  <a:cubicBezTo>
                    <a:pt x="7177" y="998"/>
                    <a:pt x="7032" y="940"/>
                    <a:pt x="6885" y="940"/>
                  </a:cubicBezTo>
                  <a:cubicBezTo>
                    <a:pt x="6777" y="940"/>
                    <a:pt x="6668" y="971"/>
                    <a:pt x="6573" y="1037"/>
                  </a:cubicBezTo>
                  <a:lnTo>
                    <a:pt x="5858" y="1513"/>
                  </a:lnTo>
                  <a:cubicBezTo>
                    <a:pt x="5704" y="1418"/>
                    <a:pt x="5537" y="1358"/>
                    <a:pt x="5358" y="1299"/>
                  </a:cubicBezTo>
                  <a:lnTo>
                    <a:pt x="5192" y="453"/>
                  </a:lnTo>
                  <a:cubicBezTo>
                    <a:pt x="5132" y="179"/>
                    <a:pt x="4906"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970;p78">
              <a:extLst>
                <a:ext uri="{FF2B5EF4-FFF2-40B4-BE49-F238E27FC236}">
                  <a16:creationId xmlns:a16="http://schemas.microsoft.com/office/drawing/2014/main" id="{B971620C-3B2D-4197-9606-D4587BBFEFD8}"/>
                </a:ext>
              </a:extLst>
            </p:cNvPr>
            <p:cNvSpPr/>
            <p:nvPr/>
          </p:nvSpPr>
          <p:spPr>
            <a:xfrm>
              <a:off x="6161507" y="2967679"/>
              <a:ext cx="111851" cy="97432"/>
            </a:xfrm>
            <a:custGeom>
              <a:avLst/>
              <a:gdLst/>
              <a:ahLst/>
              <a:cxnLst/>
              <a:rect l="l" t="t" r="r" b="b"/>
              <a:pathLst>
                <a:path w="3514" h="3061" extrusionOk="0">
                  <a:moveTo>
                    <a:pt x="1489" y="1"/>
                  </a:moveTo>
                  <a:cubicBezTo>
                    <a:pt x="965" y="1"/>
                    <a:pt x="465" y="215"/>
                    <a:pt x="84" y="584"/>
                  </a:cubicBezTo>
                  <a:cubicBezTo>
                    <a:pt x="1" y="656"/>
                    <a:pt x="1" y="763"/>
                    <a:pt x="84" y="834"/>
                  </a:cubicBezTo>
                  <a:cubicBezTo>
                    <a:pt x="120" y="870"/>
                    <a:pt x="164" y="888"/>
                    <a:pt x="209" y="888"/>
                  </a:cubicBezTo>
                  <a:cubicBezTo>
                    <a:pt x="254" y="888"/>
                    <a:pt x="298" y="870"/>
                    <a:pt x="334" y="834"/>
                  </a:cubicBezTo>
                  <a:cubicBezTo>
                    <a:pt x="644" y="537"/>
                    <a:pt x="1060" y="358"/>
                    <a:pt x="1489" y="358"/>
                  </a:cubicBezTo>
                  <a:cubicBezTo>
                    <a:pt x="2418" y="358"/>
                    <a:pt x="3168" y="1108"/>
                    <a:pt x="3168" y="2025"/>
                  </a:cubicBezTo>
                  <a:cubicBezTo>
                    <a:pt x="3168" y="2299"/>
                    <a:pt x="3096" y="2549"/>
                    <a:pt x="2989" y="2787"/>
                  </a:cubicBezTo>
                  <a:cubicBezTo>
                    <a:pt x="2930" y="2894"/>
                    <a:pt x="2953" y="2989"/>
                    <a:pt x="3049" y="3037"/>
                  </a:cubicBezTo>
                  <a:cubicBezTo>
                    <a:pt x="3073" y="3061"/>
                    <a:pt x="3108" y="3061"/>
                    <a:pt x="3132" y="3061"/>
                  </a:cubicBezTo>
                  <a:cubicBezTo>
                    <a:pt x="3192" y="3061"/>
                    <a:pt x="3263" y="3025"/>
                    <a:pt x="3299" y="2954"/>
                  </a:cubicBezTo>
                  <a:cubicBezTo>
                    <a:pt x="3442" y="2668"/>
                    <a:pt x="3513" y="2358"/>
                    <a:pt x="3513" y="2025"/>
                  </a:cubicBezTo>
                  <a:cubicBezTo>
                    <a:pt x="3513" y="906"/>
                    <a:pt x="2608" y="1"/>
                    <a:pt x="14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971;p78">
              <a:extLst>
                <a:ext uri="{FF2B5EF4-FFF2-40B4-BE49-F238E27FC236}">
                  <a16:creationId xmlns:a16="http://schemas.microsoft.com/office/drawing/2014/main" id="{C915C872-C97D-4CB1-B2F1-74C03FF197B4}"/>
                </a:ext>
              </a:extLst>
            </p:cNvPr>
            <p:cNvSpPr/>
            <p:nvPr/>
          </p:nvSpPr>
          <p:spPr>
            <a:xfrm>
              <a:off x="6144828" y="3007848"/>
              <a:ext cx="105389" cy="88742"/>
            </a:xfrm>
            <a:custGeom>
              <a:avLst/>
              <a:gdLst/>
              <a:ahLst/>
              <a:cxnLst/>
              <a:rect l="l" t="t" r="r" b="b"/>
              <a:pathLst>
                <a:path w="3311" h="2788" extrusionOk="0">
                  <a:moveTo>
                    <a:pt x="262" y="1"/>
                  </a:moveTo>
                  <a:cubicBezTo>
                    <a:pt x="194" y="1"/>
                    <a:pt x="124" y="44"/>
                    <a:pt x="96" y="108"/>
                  </a:cubicBezTo>
                  <a:cubicBezTo>
                    <a:pt x="25" y="323"/>
                    <a:pt x="1" y="549"/>
                    <a:pt x="1" y="763"/>
                  </a:cubicBezTo>
                  <a:cubicBezTo>
                    <a:pt x="1" y="1882"/>
                    <a:pt x="906" y="2787"/>
                    <a:pt x="2013" y="2787"/>
                  </a:cubicBezTo>
                  <a:cubicBezTo>
                    <a:pt x="2454" y="2787"/>
                    <a:pt x="2846" y="2656"/>
                    <a:pt x="3204" y="2406"/>
                  </a:cubicBezTo>
                  <a:cubicBezTo>
                    <a:pt x="3287" y="2347"/>
                    <a:pt x="3311" y="2239"/>
                    <a:pt x="3251" y="2156"/>
                  </a:cubicBezTo>
                  <a:cubicBezTo>
                    <a:pt x="3214" y="2104"/>
                    <a:pt x="3159" y="2075"/>
                    <a:pt x="3102" y="2075"/>
                  </a:cubicBezTo>
                  <a:cubicBezTo>
                    <a:pt x="3068" y="2075"/>
                    <a:pt x="3033" y="2086"/>
                    <a:pt x="3001" y="2108"/>
                  </a:cubicBezTo>
                  <a:cubicBezTo>
                    <a:pt x="2715" y="2311"/>
                    <a:pt x="2370" y="2418"/>
                    <a:pt x="2037" y="2418"/>
                  </a:cubicBezTo>
                  <a:cubicBezTo>
                    <a:pt x="1108" y="2418"/>
                    <a:pt x="370" y="1680"/>
                    <a:pt x="370" y="751"/>
                  </a:cubicBezTo>
                  <a:cubicBezTo>
                    <a:pt x="370" y="573"/>
                    <a:pt x="394" y="382"/>
                    <a:pt x="453" y="215"/>
                  </a:cubicBezTo>
                  <a:cubicBezTo>
                    <a:pt x="477" y="144"/>
                    <a:pt x="406" y="37"/>
                    <a:pt x="322" y="13"/>
                  </a:cubicBezTo>
                  <a:cubicBezTo>
                    <a:pt x="303" y="5"/>
                    <a:pt x="283" y="1"/>
                    <a:pt x="2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972;p78">
              <a:extLst>
                <a:ext uri="{FF2B5EF4-FFF2-40B4-BE49-F238E27FC236}">
                  <a16:creationId xmlns:a16="http://schemas.microsoft.com/office/drawing/2014/main" id="{AED49713-CCB6-4A70-A1A6-3504ADCADAAE}"/>
                </a:ext>
              </a:extLst>
            </p:cNvPr>
            <p:cNvSpPr/>
            <p:nvPr/>
          </p:nvSpPr>
          <p:spPr>
            <a:xfrm>
              <a:off x="6245633" y="3069248"/>
              <a:ext cx="186110" cy="186874"/>
            </a:xfrm>
            <a:custGeom>
              <a:avLst/>
              <a:gdLst/>
              <a:ahLst/>
              <a:cxnLst/>
              <a:rect l="l" t="t" r="r" b="b"/>
              <a:pathLst>
                <a:path w="5847" h="5871" extrusionOk="0">
                  <a:moveTo>
                    <a:pt x="2751" y="1"/>
                  </a:moveTo>
                  <a:cubicBezTo>
                    <a:pt x="2549" y="1"/>
                    <a:pt x="2370" y="144"/>
                    <a:pt x="2335" y="346"/>
                  </a:cubicBezTo>
                  <a:lnTo>
                    <a:pt x="2227" y="858"/>
                  </a:lnTo>
                  <a:cubicBezTo>
                    <a:pt x="2144" y="894"/>
                    <a:pt x="2037" y="941"/>
                    <a:pt x="1965" y="977"/>
                  </a:cubicBezTo>
                  <a:lnTo>
                    <a:pt x="1513" y="680"/>
                  </a:lnTo>
                  <a:cubicBezTo>
                    <a:pt x="1449" y="631"/>
                    <a:pt x="1372" y="608"/>
                    <a:pt x="1293" y="608"/>
                  </a:cubicBezTo>
                  <a:cubicBezTo>
                    <a:pt x="1179" y="608"/>
                    <a:pt x="1061" y="655"/>
                    <a:pt x="977" y="739"/>
                  </a:cubicBezTo>
                  <a:lnTo>
                    <a:pt x="739" y="977"/>
                  </a:lnTo>
                  <a:cubicBezTo>
                    <a:pt x="596" y="1132"/>
                    <a:pt x="584" y="1346"/>
                    <a:pt x="680" y="1513"/>
                  </a:cubicBezTo>
                  <a:lnTo>
                    <a:pt x="977" y="1965"/>
                  </a:lnTo>
                  <a:cubicBezTo>
                    <a:pt x="918" y="2084"/>
                    <a:pt x="882" y="2215"/>
                    <a:pt x="834" y="2346"/>
                  </a:cubicBezTo>
                  <a:cubicBezTo>
                    <a:pt x="799" y="2442"/>
                    <a:pt x="858" y="2537"/>
                    <a:pt x="953" y="2573"/>
                  </a:cubicBezTo>
                  <a:cubicBezTo>
                    <a:pt x="968" y="2579"/>
                    <a:pt x="984" y="2582"/>
                    <a:pt x="1000" y="2582"/>
                  </a:cubicBezTo>
                  <a:cubicBezTo>
                    <a:pt x="1073" y="2582"/>
                    <a:pt x="1150" y="2522"/>
                    <a:pt x="1180" y="2454"/>
                  </a:cubicBezTo>
                  <a:cubicBezTo>
                    <a:pt x="1215" y="2323"/>
                    <a:pt x="1263" y="2192"/>
                    <a:pt x="1334" y="2049"/>
                  </a:cubicBezTo>
                  <a:cubicBezTo>
                    <a:pt x="1370" y="1989"/>
                    <a:pt x="1370" y="1918"/>
                    <a:pt x="1334" y="1858"/>
                  </a:cubicBezTo>
                  <a:lnTo>
                    <a:pt x="977" y="1322"/>
                  </a:lnTo>
                  <a:cubicBezTo>
                    <a:pt x="965" y="1287"/>
                    <a:pt x="965" y="1263"/>
                    <a:pt x="1001" y="1239"/>
                  </a:cubicBezTo>
                  <a:lnTo>
                    <a:pt x="1239" y="989"/>
                  </a:lnTo>
                  <a:cubicBezTo>
                    <a:pt x="1253" y="975"/>
                    <a:pt x="1271" y="969"/>
                    <a:pt x="1288" y="969"/>
                  </a:cubicBezTo>
                  <a:cubicBezTo>
                    <a:pt x="1301" y="969"/>
                    <a:pt x="1313" y="972"/>
                    <a:pt x="1322" y="977"/>
                  </a:cubicBezTo>
                  <a:lnTo>
                    <a:pt x="1858" y="1334"/>
                  </a:lnTo>
                  <a:cubicBezTo>
                    <a:pt x="1888" y="1358"/>
                    <a:pt x="1921" y="1370"/>
                    <a:pt x="1954" y="1370"/>
                  </a:cubicBezTo>
                  <a:cubicBezTo>
                    <a:pt x="1986" y="1370"/>
                    <a:pt x="2019" y="1358"/>
                    <a:pt x="2049" y="1334"/>
                  </a:cubicBezTo>
                  <a:cubicBezTo>
                    <a:pt x="2168" y="1263"/>
                    <a:pt x="2323" y="1203"/>
                    <a:pt x="2454" y="1168"/>
                  </a:cubicBezTo>
                  <a:cubicBezTo>
                    <a:pt x="2513" y="1156"/>
                    <a:pt x="2573" y="1096"/>
                    <a:pt x="2585" y="1037"/>
                  </a:cubicBezTo>
                  <a:lnTo>
                    <a:pt x="2704" y="418"/>
                  </a:lnTo>
                  <a:cubicBezTo>
                    <a:pt x="2704" y="382"/>
                    <a:pt x="2739" y="358"/>
                    <a:pt x="2775" y="358"/>
                  </a:cubicBezTo>
                  <a:lnTo>
                    <a:pt x="3120" y="358"/>
                  </a:lnTo>
                  <a:cubicBezTo>
                    <a:pt x="3156" y="358"/>
                    <a:pt x="3180" y="382"/>
                    <a:pt x="3192" y="418"/>
                  </a:cubicBezTo>
                  <a:lnTo>
                    <a:pt x="3311" y="1037"/>
                  </a:lnTo>
                  <a:cubicBezTo>
                    <a:pt x="3335" y="1096"/>
                    <a:pt x="3370" y="1156"/>
                    <a:pt x="3454" y="1168"/>
                  </a:cubicBezTo>
                  <a:cubicBezTo>
                    <a:pt x="3585" y="1215"/>
                    <a:pt x="3716" y="1263"/>
                    <a:pt x="3847" y="1334"/>
                  </a:cubicBezTo>
                  <a:cubicBezTo>
                    <a:pt x="3882" y="1352"/>
                    <a:pt x="3918" y="1361"/>
                    <a:pt x="3952" y="1361"/>
                  </a:cubicBezTo>
                  <a:cubicBezTo>
                    <a:pt x="3987" y="1361"/>
                    <a:pt x="4019" y="1352"/>
                    <a:pt x="4049" y="1334"/>
                  </a:cubicBezTo>
                  <a:lnTo>
                    <a:pt x="4585" y="977"/>
                  </a:lnTo>
                  <a:cubicBezTo>
                    <a:pt x="4595" y="972"/>
                    <a:pt x="4607" y="969"/>
                    <a:pt x="4619" y="969"/>
                  </a:cubicBezTo>
                  <a:cubicBezTo>
                    <a:pt x="4636" y="969"/>
                    <a:pt x="4654" y="975"/>
                    <a:pt x="4668" y="989"/>
                  </a:cubicBezTo>
                  <a:lnTo>
                    <a:pt x="4906" y="1239"/>
                  </a:lnTo>
                  <a:cubicBezTo>
                    <a:pt x="4942" y="1263"/>
                    <a:pt x="4942" y="1287"/>
                    <a:pt x="4918" y="1322"/>
                  </a:cubicBezTo>
                  <a:lnTo>
                    <a:pt x="4561" y="1858"/>
                  </a:lnTo>
                  <a:cubicBezTo>
                    <a:pt x="4525" y="1918"/>
                    <a:pt x="4525" y="1989"/>
                    <a:pt x="4561" y="2049"/>
                  </a:cubicBezTo>
                  <a:cubicBezTo>
                    <a:pt x="4644" y="2168"/>
                    <a:pt x="4704" y="2323"/>
                    <a:pt x="4728" y="2454"/>
                  </a:cubicBezTo>
                  <a:cubicBezTo>
                    <a:pt x="4740" y="2513"/>
                    <a:pt x="4799" y="2573"/>
                    <a:pt x="4859" y="2585"/>
                  </a:cubicBezTo>
                  <a:lnTo>
                    <a:pt x="5490" y="2704"/>
                  </a:lnTo>
                  <a:cubicBezTo>
                    <a:pt x="5513" y="2704"/>
                    <a:pt x="5549" y="2739"/>
                    <a:pt x="5549" y="2775"/>
                  </a:cubicBezTo>
                  <a:lnTo>
                    <a:pt x="5549" y="3120"/>
                  </a:lnTo>
                  <a:cubicBezTo>
                    <a:pt x="5549" y="3156"/>
                    <a:pt x="5513" y="3180"/>
                    <a:pt x="5490" y="3192"/>
                  </a:cubicBezTo>
                  <a:lnTo>
                    <a:pt x="4859" y="3311"/>
                  </a:lnTo>
                  <a:cubicBezTo>
                    <a:pt x="4799" y="3335"/>
                    <a:pt x="4740" y="3370"/>
                    <a:pt x="4728" y="3454"/>
                  </a:cubicBezTo>
                  <a:cubicBezTo>
                    <a:pt x="4680" y="3585"/>
                    <a:pt x="4644" y="3716"/>
                    <a:pt x="4561" y="3847"/>
                  </a:cubicBezTo>
                  <a:cubicBezTo>
                    <a:pt x="4537" y="3906"/>
                    <a:pt x="4537" y="3989"/>
                    <a:pt x="4561" y="4049"/>
                  </a:cubicBezTo>
                  <a:lnTo>
                    <a:pt x="4918" y="4585"/>
                  </a:lnTo>
                  <a:cubicBezTo>
                    <a:pt x="4942" y="4609"/>
                    <a:pt x="4942" y="4644"/>
                    <a:pt x="4906" y="4668"/>
                  </a:cubicBezTo>
                  <a:lnTo>
                    <a:pt x="4668" y="4906"/>
                  </a:lnTo>
                  <a:cubicBezTo>
                    <a:pt x="4655" y="4926"/>
                    <a:pt x="4638" y="4935"/>
                    <a:pt x="4622" y="4935"/>
                  </a:cubicBezTo>
                  <a:cubicBezTo>
                    <a:pt x="4609" y="4935"/>
                    <a:pt x="4595" y="4929"/>
                    <a:pt x="4585" y="4918"/>
                  </a:cubicBezTo>
                  <a:lnTo>
                    <a:pt x="4049" y="4561"/>
                  </a:lnTo>
                  <a:cubicBezTo>
                    <a:pt x="4019" y="4543"/>
                    <a:pt x="3984" y="4534"/>
                    <a:pt x="3948" y="4534"/>
                  </a:cubicBezTo>
                  <a:cubicBezTo>
                    <a:pt x="3912" y="4534"/>
                    <a:pt x="3876" y="4543"/>
                    <a:pt x="3847" y="4561"/>
                  </a:cubicBezTo>
                  <a:cubicBezTo>
                    <a:pt x="3728" y="4644"/>
                    <a:pt x="3585" y="4704"/>
                    <a:pt x="3454" y="4728"/>
                  </a:cubicBezTo>
                  <a:cubicBezTo>
                    <a:pt x="3394" y="4751"/>
                    <a:pt x="3335" y="4811"/>
                    <a:pt x="3311" y="4859"/>
                  </a:cubicBezTo>
                  <a:lnTo>
                    <a:pt x="3192" y="5490"/>
                  </a:lnTo>
                  <a:cubicBezTo>
                    <a:pt x="3192" y="5525"/>
                    <a:pt x="3168" y="5549"/>
                    <a:pt x="3120" y="5549"/>
                  </a:cubicBezTo>
                  <a:lnTo>
                    <a:pt x="2775" y="5549"/>
                  </a:lnTo>
                  <a:cubicBezTo>
                    <a:pt x="2751" y="5549"/>
                    <a:pt x="2716" y="5513"/>
                    <a:pt x="2704" y="5490"/>
                  </a:cubicBezTo>
                  <a:lnTo>
                    <a:pt x="2585" y="4859"/>
                  </a:lnTo>
                  <a:cubicBezTo>
                    <a:pt x="2573" y="4811"/>
                    <a:pt x="2525" y="4751"/>
                    <a:pt x="2454" y="4728"/>
                  </a:cubicBezTo>
                  <a:cubicBezTo>
                    <a:pt x="2323" y="4692"/>
                    <a:pt x="2180" y="4644"/>
                    <a:pt x="2049" y="4561"/>
                  </a:cubicBezTo>
                  <a:cubicBezTo>
                    <a:pt x="2019" y="4549"/>
                    <a:pt x="1986" y="4543"/>
                    <a:pt x="1954" y="4543"/>
                  </a:cubicBezTo>
                  <a:cubicBezTo>
                    <a:pt x="1921" y="4543"/>
                    <a:pt x="1888" y="4549"/>
                    <a:pt x="1858" y="4561"/>
                  </a:cubicBezTo>
                  <a:lnTo>
                    <a:pt x="1322" y="4918"/>
                  </a:lnTo>
                  <a:cubicBezTo>
                    <a:pt x="1306" y="4929"/>
                    <a:pt x="1293" y="4935"/>
                    <a:pt x="1280" y="4935"/>
                  </a:cubicBezTo>
                  <a:cubicBezTo>
                    <a:pt x="1265" y="4935"/>
                    <a:pt x="1252" y="4926"/>
                    <a:pt x="1239" y="4906"/>
                  </a:cubicBezTo>
                  <a:lnTo>
                    <a:pt x="1001" y="4668"/>
                  </a:lnTo>
                  <a:cubicBezTo>
                    <a:pt x="965" y="4644"/>
                    <a:pt x="965" y="4609"/>
                    <a:pt x="977" y="4585"/>
                  </a:cubicBezTo>
                  <a:lnTo>
                    <a:pt x="1334" y="4049"/>
                  </a:lnTo>
                  <a:cubicBezTo>
                    <a:pt x="1382" y="3989"/>
                    <a:pt x="1382" y="3906"/>
                    <a:pt x="1334" y="3847"/>
                  </a:cubicBezTo>
                  <a:cubicBezTo>
                    <a:pt x="1263" y="3728"/>
                    <a:pt x="1203" y="3585"/>
                    <a:pt x="1180" y="3454"/>
                  </a:cubicBezTo>
                  <a:cubicBezTo>
                    <a:pt x="1156" y="3394"/>
                    <a:pt x="1096" y="3335"/>
                    <a:pt x="1037" y="3311"/>
                  </a:cubicBezTo>
                  <a:lnTo>
                    <a:pt x="418" y="3192"/>
                  </a:lnTo>
                  <a:cubicBezTo>
                    <a:pt x="382" y="3192"/>
                    <a:pt x="358" y="3168"/>
                    <a:pt x="358" y="3120"/>
                  </a:cubicBezTo>
                  <a:lnTo>
                    <a:pt x="358" y="2775"/>
                  </a:lnTo>
                  <a:cubicBezTo>
                    <a:pt x="358" y="2751"/>
                    <a:pt x="382" y="2727"/>
                    <a:pt x="418" y="2704"/>
                  </a:cubicBezTo>
                  <a:lnTo>
                    <a:pt x="465" y="2692"/>
                  </a:lnTo>
                  <a:cubicBezTo>
                    <a:pt x="560" y="2680"/>
                    <a:pt x="620" y="2573"/>
                    <a:pt x="596" y="2477"/>
                  </a:cubicBezTo>
                  <a:cubicBezTo>
                    <a:pt x="586" y="2396"/>
                    <a:pt x="507" y="2341"/>
                    <a:pt x="425" y="2341"/>
                  </a:cubicBezTo>
                  <a:cubicBezTo>
                    <a:pt x="411" y="2341"/>
                    <a:pt x="396" y="2343"/>
                    <a:pt x="382" y="2346"/>
                  </a:cubicBezTo>
                  <a:lnTo>
                    <a:pt x="346" y="2370"/>
                  </a:lnTo>
                  <a:cubicBezTo>
                    <a:pt x="144" y="2406"/>
                    <a:pt x="1" y="2585"/>
                    <a:pt x="1" y="2775"/>
                  </a:cubicBezTo>
                  <a:lnTo>
                    <a:pt x="1" y="3120"/>
                  </a:lnTo>
                  <a:cubicBezTo>
                    <a:pt x="1" y="3335"/>
                    <a:pt x="144" y="3513"/>
                    <a:pt x="346" y="3537"/>
                  </a:cubicBezTo>
                  <a:lnTo>
                    <a:pt x="858" y="3644"/>
                  </a:lnTo>
                  <a:cubicBezTo>
                    <a:pt x="894" y="3728"/>
                    <a:pt x="941" y="3835"/>
                    <a:pt x="977" y="3906"/>
                  </a:cubicBezTo>
                  <a:lnTo>
                    <a:pt x="680" y="4359"/>
                  </a:lnTo>
                  <a:cubicBezTo>
                    <a:pt x="560" y="4525"/>
                    <a:pt x="596" y="4763"/>
                    <a:pt x="739" y="4894"/>
                  </a:cubicBezTo>
                  <a:lnTo>
                    <a:pt x="977" y="5132"/>
                  </a:lnTo>
                  <a:cubicBezTo>
                    <a:pt x="1067" y="5216"/>
                    <a:pt x="1182" y="5259"/>
                    <a:pt x="1292" y="5259"/>
                  </a:cubicBezTo>
                  <a:cubicBezTo>
                    <a:pt x="1371" y="5259"/>
                    <a:pt x="1448" y="5237"/>
                    <a:pt x="1513" y="5192"/>
                  </a:cubicBezTo>
                  <a:lnTo>
                    <a:pt x="1965" y="4894"/>
                  </a:lnTo>
                  <a:cubicBezTo>
                    <a:pt x="2049" y="4942"/>
                    <a:pt x="2144" y="4978"/>
                    <a:pt x="2227" y="5013"/>
                  </a:cubicBezTo>
                  <a:lnTo>
                    <a:pt x="2335" y="5537"/>
                  </a:lnTo>
                  <a:cubicBezTo>
                    <a:pt x="2382" y="5728"/>
                    <a:pt x="2561" y="5871"/>
                    <a:pt x="2751" y="5871"/>
                  </a:cubicBezTo>
                  <a:lnTo>
                    <a:pt x="3097" y="5871"/>
                  </a:lnTo>
                  <a:cubicBezTo>
                    <a:pt x="3299" y="5871"/>
                    <a:pt x="3478" y="5728"/>
                    <a:pt x="3513" y="5537"/>
                  </a:cubicBezTo>
                  <a:lnTo>
                    <a:pt x="3620" y="5013"/>
                  </a:lnTo>
                  <a:cubicBezTo>
                    <a:pt x="3704" y="4978"/>
                    <a:pt x="3811" y="4942"/>
                    <a:pt x="3882" y="4894"/>
                  </a:cubicBezTo>
                  <a:lnTo>
                    <a:pt x="4323" y="5192"/>
                  </a:lnTo>
                  <a:cubicBezTo>
                    <a:pt x="4391" y="5241"/>
                    <a:pt x="4472" y="5264"/>
                    <a:pt x="4552" y="5264"/>
                  </a:cubicBezTo>
                  <a:cubicBezTo>
                    <a:pt x="4667" y="5264"/>
                    <a:pt x="4781" y="5217"/>
                    <a:pt x="4859" y="5132"/>
                  </a:cubicBezTo>
                  <a:lnTo>
                    <a:pt x="5097" y="4894"/>
                  </a:lnTo>
                  <a:cubicBezTo>
                    <a:pt x="5252" y="4740"/>
                    <a:pt x="5263" y="4525"/>
                    <a:pt x="5156" y="4359"/>
                  </a:cubicBezTo>
                  <a:lnTo>
                    <a:pt x="4859" y="3906"/>
                  </a:lnTo>
                  <a:cubicBezTo>
                    <a:pt x="4906" y="3823"/>
                    <a:pt x="4954" y="3728"/>
                    <a:pt x="4978" y="3644"/>
                  </a:cubicBezTo>
                  <a:lnTo>
                    <a:pt x="5502" y="3537"/>
                  </a:lnTo>
                  <a:cubicBezTo>
                    <a:pt x="5692" y="3489"/>
                    <a:pt x="5847" y="3311"/>
                    <a:pt x="5847" y="3120"/>
                  </a:cubicBezTo>
                  <a:lnTo>
                    <a:pt x="5847" y="2775"/>
                  </a:lnTo>
                  <a:cubicBezTo>
                    <a:pt x="5847" y="2549"/>
                    <a:pt x="5716" y="2382"/>
                    <a:pt x="5502" y="2334"/>
                  </a:cubicBezTo>
                  <a:lnTo>
                    <a:pt x="4990" y="2227"/>
                  </a:lnTo>
                  <a:cubicBezTo>
                    <a:pt x="4954" y="2144"/>
                    <a:pt x="4906" y="2037"/>
                    <a:pt x="4871" y="1965"/>
                  </a:cubicBezTo>
                  <a:lnTo>
                    <a:pt x="5168" y="1513"/>
                  </a:lnTo>
                  <a:cubicBezTo>
                    <a:pt x="5287" y="1346"/>
                    <a:pt x="5252" y="1108"/>
                    <a:pt x="5109" y="977"/>
                  </a:cubicBezTo>
                  <a:lnTo>
                    <a:pt x="4871" y="739"/>
                  </a:lnTo>
                  <a:cubicBezTo>
                    <a:pt x="4780" y="656"/>
                    <a:pt x="4666" y="613"/>
                    <a:pt x="4555" y="613"/>
                  </a:cubicBezTo>
                  <a:cubicBezTo>
                    <a:pt x="4476" y="613"/>
                    <a:pt x="4399" y="635"/>
                    <a:pt x="4335" y="680"/>
                  </a:cubicBezTo>
                  <a:lnTo>
                    <a:pt x="3882" y="977"/>
                  </a:lnTo>
                  <a:cubicBezTo>
                    <a:pt x="3799" y="941"/>
                    <a:pt x="3704" y="894"/>
                    <a:pt x="3620" y="858"/>
                  </a:cubicBezTo>
                  <a:lnTo>
                    <a:pt x="3513" y="346"/>
                  </a:lnTo>
                  <a:cubicBezTo>
                    <a:pt x="3466" y="144"/>
                    <a:pt x="3287" y="1"/>
                    <a:pt x="309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973;p78">
              <a:extLst>
                <a:ext uri="{FF2B5EF4-FFF2-40B4-BE49-F238E27FC236}">
                  <a16:creationId xmlns:a16="http://schemas.microsoft.com/office/drawing/2014/main" id="{5A9367BF-8A16-4518-AE2B-F883836519EC}"/>
                </a:ext>
              </a:extLst>
            </p:cNvPr>
            <p:cNvSpPr/>
            <p:nvPr/>
          </p:nvSpPr>
          <p:spPr>
            <a:xfrm>
              <a:off x="6305888" y="3129884"/>
              <a:ext cx="64488" cy="64456"/>
            </a:xfrm>
            <a:custGeom>
              <a:avLst/>
              <a:gdLst/>
              <a:ahLst/>
              <a:cxnLst/>
              <a:rect l="l" t="t" r="r" b="b"/>
              <a:pathLst>
                <a:path w="2026" h="2025" extrusionOk="0">
                  <a:moveTo>
                    <a:pt x="1013" y="1"/>
                  </a:moveTo>
                  <a:cubicBezTo>
                    <a:pt x="453" y="1"/>
                    <a:pt x="1" y="441"/>
                    <a:pt x="1" y="1013"/>
                  </a:cubicBezTo>
                  <a:cubicBezTo>
                    <a:pt x="1" y="1561"/>
                    <a:pt x="442" y="2025"/>
                    <a:pt x="1013" y="2025"/>
                  </a:cubicBezTo>
                  <a:cubicBezTo>
                    <a:pt x="1227" y="2025"/>
                    <a:pt x="1442" y="1942"/>
                    <a:pt x="1620" y="1811"/>
                  </a:cubicBezTo>
                  <a:cubicBezTo>
                    <a:pt x="1692" y="1751"/>
                    <a:pt x="1704" y="1632"/>
                    <a:pt x="1644" y="1561"/>
                  </a:cubicBezTo>
                  <a:cubicBezTo>
                    <a:pt x="1608" y="1517"/>
                    <a:pt x="1549" y="1491"/>
                    <a:pt x="1493" y="1491"/>
                  </a:cubicBezTo>
                  <a:cubicBezTo>
                    <a:pt x="1457" y="1491"/>
                    <a:pt x="1422" y="1502"/>
                    <a:pt x="1394" y="1525"/>
                  </a:cubicBezTo>
                  <a:cubicBezTo>
                    <a:pt x="1275" y="1620"/>
                    <a:pt x="1144" y="1668"/>
                    <a:pt x="989" y="1668"/>
                  </a:cubicBezTo>
                  <a:cubicBezTo>
                    <a:pt x="632" y="1668"/>
                    <a:pt x="358" y="1370"/>
                    <a:pt x="358" y="1025"/>
                  </a:cubicBezTo>
                  <a:cubicBezTo>
                    <a:pt x="382" y="668"/>
                    <a:pt x="668" y="370"/>
                    <a:pt x="1025" y="370"/>
                  </a:cubicBezTo>
                  <a:cubicBezTo>
                    <a:pt x="1382" y="370"/>
                    <a:pt x="1668" y="668"/>
                    <a:pt x="1668" y="1013"/>
                  </a:cubicBezTo>
                  <a:cubicBezTo>
                    <a:pt x="1668" y="1120"/>
                    <a:pt x="1739" y="1191"/>
                    <a:pt x="1846" y="1191"/>
                  </a:cubicBezTo>
                  <a:cubicBezTo>
                    <a:pt x="1942" y="1191"/>
                    <a:pt x="2025" y="1120"/>
                    <a:pt x="2025" y="1013"/>
                  </a:cubicBezTo>
                  <a:cubicBezTo>
                    <a:pt x="2025" y="453"/>
                    <a:pt x="1573" y="1"/>
                    <a:pt x="10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974;p78">
              <a:extLst>
                <a:ext uri="{FF2B5EF4-FFF2-40B4-BE49-F238E27FC236}">
                  <a16:creationId xmlns:a16="http://schemas.microsoft.com/office/drawing/2014/main" id="{1F440841-6920-487D-BB74-0B2CCF1037C2}"/>
                </a:ext>
              </a:extLst>
            </p:cNvPr>
            <p:cNvSpPr/>
            <p:nvPr/>
          </p:nvSpPr>
          <p:spPr>
            <a:xfrm>
              <a:off x="6173634" y="2997631"/>
              <a:ext cx="70153" cy="70153"/>
            </a:xfrm>
            <a:custGeom>
              <a:avLst/>
              <a:gdLst/>
              <a:ahLst/>
              <a:cxnLst/>
              <a:rect l="l" t="t" r="r" b="b"/>
              <a:pathLst>
                <a:path w="2204" h="2204" extrusionOk="0">
                  <a:moveTo>
                    <a:pt x="1096" y="370"/>
                  </a:moveTo>
                  <a:cubicBezTo>
                    <a:pt x="1501" y="370"/>
                    <a:pt x="1834" y="703"/>
                    <a:pt x="1834" y="1108"/>
                  </a:cubicBezTo>
                  <a:cubicBezTo>
                    <a:pt x="1834" y="1501"/>
                    <a:pt x="1501" y="1834"/>
                    <a:pt x="1096" y="1834"/>
                  </a:cubicBezTo>
                  <a:cubicBezTo>
                    <a:pt x="691" y="1834"/>
                    <a:pt x="370" y="1501"/>
                    <a:pt x="370" y="1108"/>
                  </a:cubicBezTo>
                  <a:cubicBezTo>
                    <a:pt x="370" y="703"/>
                    <a:pt x="703" y="370"/>
                    <a:pt x="1096" y="370"/>
                  </a:cubicBezTo>
                  <a:close/>
                  <a:moveTo>
                    <a:pt x="1096" y="1"/>
                  </a:moveTo>
                  <a:cubicBezTo>
                    <a:pt x="489" y="1"/>
                    <a:pt x="1" y="489"/>
                    <a:pt x="1" y="1108"/>
                  </a:cubicBezTo>
                  <a:cubicBezTo>
                    <a:pt x="1" y="1715"/>
                    <a:pt x="489" y="2203"/>
                    <a:pt x="1096" y="2203"/>
                  </a:cubicBezTo>
                  <a:cubicBezTo>
                    <a:pt x="1715" y="2191"/>
                    <a:pt x="2203" y="1703"/>
                    <a:pt x="2203" y="1108"/>
                  </a:cubicBezTo>
                  <a:cubicBezTo>
                    <a:pt x="2203" y="489"/>
                    <a:pt x="1715" y="1"/>
                    <a:pt x="10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16469;p74">
            <a:extLst>
              <a:ext uri="{FF2B5EF4-FFF2-40B4-BE49-F238E27FC236}">
                <a16:creationId xmlns:a16="http://schemas.microsoft.com/office/drawing/2014/main" id="{B26F3F26-9D95-4021-9663-EEF4C5811CAA}"/>
              </a:ext>
            </a:extLst>
          </p:cNvPr>
          <p:cNvGrpSpPr/>
          <p:nvPr/>
        </p:nvGrpSpPr>
        <p:grpSpPr>
          <a:xfrm>
            <a:off x="10000275" y="2897646"/>
            <a:ext cx="377474" cy="335748"/>
            <a:chOff x="854261" y="2908813"/>
            <a:chExt cx="377474" cy="335748"/>
          </a:xfrm>
        </p:grpSpPr>
        <p:sp>
          <p:nvSpPr>
            <p:cNvPr id="99" name="Google Shape;16470;p74">
              <a:extLst>
                <a:ext uri="{FF2B5EF4-FFF2-40B4-BE49-F238E27FC236}">
                  <a16:creationId xmlns:a16="http://schemas.microsoft.com/office/drawing/2014/main" id="{D2CC1030-6962-458A-9942-EF9A331FE2AB}"/>
                </a:ext>
              </a:extLst>
            </p:cNvPr>
            <p:cNvSpPr/>
            <p:nvPr/>
          </p:nvSpPr>
          <p:spPr>
            <a:xfrm>
              <a:off x="896337" y="3079695"/>
              <a:ext cx="47391" cy="17091"/>
            </a:xfrm>
            <a:custGeom>
              <a:avLst/>
              <a:gdLst/>
              <a:ahLst/>
              <a:cxnLst/>
              <a:rect l="l" t="t" r="r" b="b"/>
              <a:pathLst>
                <a:path w="1489" h="537" extrusionOk="0">
                  <a:moveTo>
                    <a:pt x="179" y="1"/>
                  </a:moveTo>
                  <a:cubicBezTo>
                    <a:pt x="96" y="1"/>
                    <a:pt x="0" y="72"/>
                    <a:pt x="0" y="179"/>
                  </a:cubicBezTo>
                  <a:cubicBezTo>
                    <a:pt x="0" y="263"/>
                    <a:pt x="84" y="358"/>
                    <a:pt x="179" y="358"/>
                  </a:cubicBezTo>
                  <a:cubicBezTo>
                    <a:pt x="381" y="358"/>
                    <a:pt x="941" y="382"/>
                    <a:pt x="1227" y="525"/>
                  </a:cubicBezTo>
                  <a:cubicBezTo>
                    <a:pt x="1251" y="537"/>
                    <a:pt x="1274" y="537"/>
                    <a:pt x="1298" y="537"/>
                  </a:cubicBezTo>
                  <a:cubicBezTo>
                    <a:pt x="1358" y="537"/>
                    <a:pt x="1417" y="501"/>
                    <a:pt x="1453" y="441"/>
                  </a:cubicBezTo>
                  <a:cubicBezTo>
                    <a:pt x="1489" y="358"/>
                    <a:pt x="1465" y="251"/>
                    <a:pt x="1370" y="203"/>
                  </a:cubicBezTo>
                  <a:cubicBezTo>
                    <a:pt x="977" y="1"/>
                    <a:pt x="215"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471;p74">
              <a:extLst>
                <a:ext uri="{FF2B5EF4-FFF2-40B4-BE49-F238E27FC236}">
                  <a16:creationId xmlns:a16="http://schemas.microsoft.com/office/drawing/2014/main" id="{70C3646F-ACBE-4F1A-98EF-F958DB31B9B8}"/>
                </a:ext>
              </a:extLst>
            </p:cNvPr>
            <p:cNvSpPr/>
            <p:nvPr/>
          </p:nvSpPr>
          <p:spPr>
            <a:xfrm>
              <a:off x="878514" y="3191855"/>
              <a:ext cx="11426" cy="52706"/>
            </a:xfrm>
            <a:custGeom>
              <a:avLst/>
              <a:gdLst/>
              <a:ahLst/>
              <a:cxnLst/>
              <a:rect l="l" t="t" r="r" b="b"/>
              <a:pathLst>
                <a:path w="359" h="1656" extrusionOk="0">
                  <a:moveTo>
                    <a:pt x="179" y="1"/>
                  </a:moveTo>
                  <a:cubicBezTo>
                    <a:pt x="84" y="1"/>
                    <a:pt x="1" y="72"/>
                    <a:pt x="1" y="180"/>
                  </a:cubicBezTo>
                  <a:lnTo>
                    <a:pt x="1" y="1477"/>
                  </a:lnTo>
                  <a:cubicBezTo>
                    <a:pt x="1" y="1561"/>
                    <a:pt x="72" y="1656"/>
                    <a:pt x="179" y="1656"/>
                  </a:cubicBezTo>
                  <a:cubicBezTo>
                    <a:pt x="287" y="1656"/>
                    <a:pt x="358" y="1585"/>
                    <a:pt x="358" y="1477"/>
                  </a:cubicBezTo>
                  <a:lnTo>
                    <a:pt x="358" y="180"/>
                  </a:lnTo>
                  <a:cubicBezTo>
                    <a:pt x="358" y="72"/>
                    <a:pt x="287"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472;p74">
              <a:extLst>
                <a:ext uri="{FF2B5EF4-FFF2-40B4-BE49-F238E27FC236}">
                  <a16:creationId xmlns:a16="http://schemas.microsoft.com/office/drawing/2014/main" id="{8ABC8041-9522-4191-8384-C737722D180D}"/>
                </a:ext>
              </a:extLst>
            </p:cNvPr>
            <p:cNvSpPr/>
            <p:nvPr/>
          </p:nvSpPr>
          <p:spPr>
            <a:xfrm>
              <a:off x="854261" y="3050159"/>
              <a:ext cx="219451" cy="194052"/>
            </a:xfrm>
            <a:custGeom>
              <a:avLst/>
              <a:gdLst/>
              <a:ahLst/>
              <a:cxnLst/>
              <a:rect l="l" t="t" r="r" b="b"/>
              <a:pathLst>
                <a:path w="6895" h="6097" extrusionOk="0">
                  <a:moveTo>
                    <a:pt x="6406" y="679"/>
                  </a:moveTo>
                  <a:lnTo>
                    <a:pt x="6466" y="929"/>
                  </a:lnTo>
                  <a:cubicBezTo>
                    <a:pt x="6490" y="1000"/>
                    <a:pt x="6478" y="1072"/>
                    <a:pt x="6418" y="1119"/>
                  </a:cubicBezTo>
                  <a:lnTo>
                    <a:pt x="6311" y="1226"/>
                  </a:lnTo>
                  <a:lnTo>
                    <a:pt x="6073" y="988"/>
                  </a:lnTo>
                  <a:lnTo>
                    <a:pt x="6406" y="679"/>
                  </a:lnTo>
                  <a:close/>
                  <a:moveTo>
                    <a:pt x="3192" y="345"/>
                  </a:moveTo>
                  <a:lnTo>
                    <a:pt x="3192" y="1060"/>
                  </a:lnTo>
                  <a:cubicBezTo>
                    <a:pt x="3192" y="1179"/>
                    <a:pt x="3156" y="1298"/>
                    <a:pt x="3108" y="1405"/>
                  </a:cubicBezTo>
                  <a:lnTo>
                    <a:pt x="3025" y="1584"/>
                  </a:lnTo>
                  <a:cubicBezTo>
                    <a:pt x="3013" y="1607"/>
                    <a:pt x="3013" y="1619"/>
                    <a:pt x="3013" y="1655"/>
                  </a:cubicBezTo>
                  <a:lnTo>
                    <a:pt x="3013" y="2024"/>
                  </a:lnTo>
                  <a:cubicBezTo>
                    <a:pt x="2989" y="2286"/>
                    <a:pt x="2894" y="2524"/>
                    <a:pt x="2715" y="2703"/>
                  </a:cubicBezTo>
                  <a:cubicBezTo>
                    <a:pt x="2537" y="2881"/>
                    <a:pt x="2275" y="2965"/>
                    <a:pt x="2025" y="2965"/>
                  </a:cubicBezTo>
                  <a:cubicBezTo>
                    <a:pt x="1525" y="2953"/>
                    <a:pt x="1120" y="2500"/>
                    <a:pt x="1120" y="1988"/>
                  </a:cubicBezTo>
                  <a:lnTo>
                    <a:pt x="1120" y="1655"/>
                  </a:lnTo>
                  <a:cubicBezTo>
                    <a:pt x="1120" y="1619"/>
                    <a:pt x="1120" y="1596"/>
                    <a:pt x="1108" y="1584"/>
                  </a:cubicBezTo>
                  <a:lnTo>
                    <a:pt x="1001" y="1369"/>
                  </a:lnTo>
                  <a:cubicBezTo>
                    <a:pt x="953" y="1298"/>
                    <a:pt x="941" y="1203"/>
                    <a:pt x="941" y="1119"/>
                  </a:cubicBezTo>
                  <a:lnTo>
                    <a:pt x="941" y="1107"/>
                  </a:lnTo>
                  <a:cubicBezTo>
                    <a:pt x="941" y="691"/>
                    <a:pt x="1287" y="345"/>
                    <a:pt x="1703" y="345"/>
                  </a:cubicBezTo>
                  <a:close/>
                  <a:moveTo>
                    <a:pt x="2442" y="3227"/>
                  </a:moveTo>
                  <a:cubicBezTo>
                    <a:pt x="2454" y="3298"/>
                    <a:pt x="2477" y="3334"/>
                    <a:pt x="2489" y="3381"/>
                  </a:cubicBezTo>
                  <a:lnTo>
                    <a:pt x="2323" y="3548"/>
                  </a:lnTo>
                  <a:cubicBezTo>
                    <a:pt x="2251" y="3620"/>
                    <a:pt x="2156" y="3655"/>
                    <a:pt x="2059" y="3655"/>
                  </a:cubicBezTo>
                  <a:cubicBezTo>
                    <a:pt x="1962" y="3655"/>
                    <a:pt x="1864" y="3620"/>
                    <a:pt x="1787" y="3548"/>
                  </a:cubicBezTo>
                  <a:lnTo>
                    <a:pt x="1644" y="3393"/>
                  </a:lnTo>
                  <a:cubicBezTo>
                    <a:pt x="1656" y="3358"/>
                    <a:pt x="1668" y="3286"/>
                    <a:pt x="1668" y="3227"/>
                  </a:cubicBezTo>
                  <a:cubicBezTo>
                    <a:pt x="1775" y="3262"/>
                    <a:pt x="1894" y="3286"/>
                    <a:pt x="2013" y="3286"/>
                  </a:cubicBezTo>
                  <a:lnTo>
                    <a:pt x="2061" y="3286"/>
                  </a:lnTo>
                  <a:cubicBezTo>
                    <a:pt x="2192" y="3286"/>
                    <a:pt x="2323" y="3274"/>
                    <a:pt x="2442" y="3227"/>
                  </a:cubicBezTo>
                  <a:close/>
                  <a:moveTo>
                    <a:pt x="1680" y="0"/>
                  </a:moveTo>
                  <a:cubicBezTo>
                    <a:pt x="1072" y="0"/>
                    <a:pt x="584" y="500"/>
                    <a:pt x="584" y="1107"/>
                  </a:cubicBezTo>
                  <a:lnTo>
                    <a:pt x="584" y="1119"/>
                  </a:lnTo>
                  <a:cubicBezTo>
                    <a:pt x="584" y="1250"/>
                    <a:pt x="608" y="1405"/>
                    <a:pt x="668" y="1524"/>
                  </a:cubicBezTo>
                  <a:lnTo>
                    <a:pt x="763" y="1703"/>
                  </a:lnTo>
                  <a:lnTo>
                    <a:pt x="763" y="1988"/>
                  </a:lnTo>
                  <a:cubicBezTo>
                    <a:pt x="763" y="2429"/>
                    <a:pt x="977" y="2834"/>
                    <a:pt x="1311" y="3072"/>
                  </a:cubicBezTo>
                  <a:lnTo>
                    <a:pt x="1311" y="3215"/>
                  </a:lnTo>
                  <a:cubicBezTo>
                    <a:pt x="1311" y="3310"/>
                    <a:pt x="1251" y="3381"/>
                    <a:pt x="1156" y="3417"/>
                  </a:cubicBezTo>
                  <a:lnTo>
                    <a:pt x="537" y="3596"/>
                  </a:lnTo>
                  <a:cubicBezTo>
                    <a:pt x="227" y="3679"/>
                    <a:pt x="1" y="3965"/>
                    <a:pt x="1" y="4286"/>
                  </a:cubicBezTo>
                  <a:lnTo>
                    <a:pt x="1" y="5917"/>
                  </a:lnTo>
                  <a:cubicBezTo>
                    <a:pt x="1" y="6001"/>
                    <a:pt x="72" y="6096"/>
                    <a:pt x="179" y="6096"/>
                  </a:cubicBezTo>
                  <a:cubicBezTo>
                    <a:pt x="287" y="6096"/>
                    <a:pt x="358" y="6013"/>
                    <a:pt x="358" y="5917"/>
                  </a:cubicBezTo>
                  <a:lnTo>
                    <a:pt x="358" y="4310"/>
                  </a:lnTo>
                  <a:cubicBezTo>
                    <a:pt x="358" y="4143"/>
                    <a:pt x="477" y="3977"/>
                    <a:pt x="644" y="3929"/>
                  </a:cubicBezTo>
                  <a:lnTo>
                    <a:pt x="1263" y="3751"/>
                  </a:lnTo>
                  <a:cubicBezTo>
                    <a:pt x="1322" y="3739"/>
                    <a:pt x="1370" y="3715"/>
                    <a:pt x="1418" y="3679"/>
                  </a:cubicBezTo>
                  <a:lnTo>
                    <a:pt x="1513" y="3786"/>
                  </a:lnTo>
                  <a:cubicBezTo>
                    <a:pt x="1668" y="3929"/>
                    <a:pt x="1846" y="3989"/>
                    <a:pt x="2037" y="3989"/>
                  </a:cubicBezTo>
                  <a:cubicBezTo>
                    <a:pt x="2227" y="3989"/>
                    <a:pt x="2406" y="3917"/>
                    <a:pt x="2561" y="3786"/>
                  </a:cubicBezTo>
                  <a:lnTo>
                    <a:pt x="2727" y="3620"/>
                  </a:lnTo>
                  <a:cubicBezTo>
                    <a:pt x="2799" y="3655"/>
                    <a:pt x="2870" y="3679"/>
                    <a:pt x="2966" y="3679"/>
                  </a:cubicBezTo>
                  <a:lnTo>
                    <a:pt x="3001" y="3679"/>
                  </a:lnTo>
                  <a:cubicBezTo>
                    <a:pt x="3144" y="3679"/>
                    <a:pt x="3275" y="3620"/>
                    <a:pt x="3382" y="3524"/>
                  </a:cubicBezTo>
                  <a:lnTo>
                    <a:pt x="5823" y="1226"/>
                  </a:lnTo>
                  <a:lnTo>
                    <a:pt x="6061" y="1465"/>
                  </a:lnTo>
                  <a:lnTo>
                    <a:pt x="3239" y="4274"/>
                  </a:lnTo>
                  <a:cubicBezTo>
                    <a:pt x="3061" y="4453"/>
                    <a:pt x="2977" y="4679"/>
                    <a:pt x="2977" y="4917"/>
                  </a:cubicBezTo>
                  <a:lnTo>
                    <a:pt x="2977" y="5906"/>
                  </a:lnTo>
                  <a:cubicBezTo>
                    <a:pt x="2977" y="6001"/>
                    <a:pt x="3049" y="6096"/>
                    <a:pt x="3156" y="6096"/>
                  </a:cubicBezTo>
                  <a:cubicBezTo>
                    <a:pt x="3239" y="6096"/>
                    <a:pt x="3335" y="6013"/>
                    <a:pt x="3335" y="5906"/>
                  </a:cubicBezTo>
                  <a:lnTo>
                    <a:pt x="3335" y="4917"/>
                  </a:lnTo>
                  <a:cubicBezTo>
                    <a:pt x="3335" y="4763"/>
                    <a:pt x="3394" y="4620"/>
                    <a:pt x="3501" y="4513"/>
                  </a:cubicBezTo>
                  <a:lnTo>
                    <a:pt x="6656" y="1357"/>
                  </a:lnTo>
                  <a:cubicBezTo>
                    <a:pt x="6787" y="1226"/>
                    <a:pt x="6847" y="1024"/>
                    <a:pt x="6799" y="834"/>
                  </a:cubicBezTo>
                  <a:lnTo>
                    <a:pt x="6704" y="405"/>
                  </a:lnTo>
                  <a:lnTo>
                    <a:pt x="6823" y="298"/>
                  </a:lnTo>
                  <a:cubicBezTo>
                    <a:pt x="6895" y="238"/>
                    <a:pt x="6895" y="119"/>
                    <a:pt x="6823" y="60"/>
                  </a:cubicBezTo>
                  <a:cubicBezTo>
                    <a:pt x="6793" y="24"/>
                    <a:pt x="6749" y="6"/>
                    <a:pt x="6704" y="6"/>
                  </a:cubicBezTo>
                  <a:cubicBezTo>
                    <a:pt x="6659" y="6"/>
                    <a:pt x="6615" y="24"/>
                    <a:pt x="6585" y="60"/>
                  </a:cubicBezTo>
                  <a:lnTo>
                    <a:pt x="3156" y="3274"/>
                  </a:lnTo>
                  <a:cubicBezTo>
                    <a:pt x="3132" y="3310"/>
                    <a:pt x="3073" y="3334"/>
                    <a:pt x="3025" y="3334"/>
                  </a:cubicBezTo>
                  <a:lnTo>
                    <a:pt x="2977" y="3334"/>
                  </a:lnTo>
                  <a:cubicBezTo>
                    <a:pt x="2870" y="3334"/>
                    <a:pt x="2787" y="3250"/>
                    <a:pt x="2787" y="3143"/>
                  </a:cubicBezTo>
                  <a:lnTo>
                    <a:pt x="2787" y="3084"/>
                  </a:lnTo>
                  <a:cubicBezTo>
                    <a:pt x="2846" y="3036"/>
                    <a:pt x="2906" y="3000"/>
                    <a:pt x="2942" y="2953"/>
                  </a:cubicBezTo>
                  <a:cubicBezTo>
                    <a:pt x="3204" y="2715"/>
                    <a:pt x="3335" y="2381"/>
                    <a:pt x="3335" y="2024"/>
                  </a:cubicBezTo>
                  <a:lnTo>
                    <a:pt x="3335" y="1703"/>
                  </a:lnTo>
                  <a:lnTo>
                    <a:pt x="3406" y="1572"/>
                  </a:lnTo>
                  <a:cubicBezTo>
                    <a:pt x="3477" y="1417"/>
                    <a:pt x="3525" y="1238"/>
                    <a:pt x="3525" y="1072"/>
                  </a:cubicBezTo>
                  <a:lnTo>
                    <a:pt x="3525" y="179"/>
                  </a:lnTo>
                  <a:cubicBezTo>
                    <a:pt x="3525" y="95"/>
                    <a:pt x="3454" y="0"/>
                    <a:pt x="33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473;p74">
              <a:extLst>
                <a:ext uri="{FF2B5EF4-FFF2-40B4-BE49-F238E27FC236}">
                  <a16:creationId xmlns:a16="http://schemas.microsoft.com/office/drawing/2014/main" id="{7B45C19A-68B2-4B52-AC4D-44B7C63F70A2}"/>
                </a:ext>
              </a:extLst>
            </p:cNvPr>
            <p:cNvSpPr/>
            <p:nvPr/>
          </p:nvSpPr>
          <p:spPr>
            <a:xfrm>
              <a:off x="1008115" y="2908813"/>
              <a:ext cx="223620" cy="188355"/>
            </a:xfrm>
            <a:custGeom>
              <a:avLst/>
              <a:gdLst/>
              <a:ahLst/>
              <a:cxnLst/>
              <a:rect l="l" t="t" r="r" b="b"/>
              <a:pathLst>
                <a:path w="7026" h="5918" extrusionOk="0">
                  <a:moveTo>
                    <a:pt x="560" y="0"/>
                  </a:moveTo>
                  <a:cubicBezTo>
                    <a:pt x="263" y="0"/>
                    <a:pt x="1" y="238"/>
                    <a:pt x="1" y="548"/>
                  </a:cubicBezTo>
                  <a:lnTo>
                    <a:pt x="1" y="5251"/>
                  </a:lnTo>
                  <a:cubicBezTo>
                    <a:pt x="1" y="5334"/>
                    <a:pt x="84" y="5429"/>
                    <a:pt x="179" y="5429"/>
                  </a:cubicBezTo>
                  <a:cubicBezTo>
                    <a:pt x="287" y="5429"/>
                    <a:pt x="358" y="5358"/>
                    <a:pt x="358" y="5251"/>
                  </a:cubicBezTo>
                  <a:lnTo>
                    <a:pt x="358" y="548"/>
                  </a:lnTo>
                  <a:cubicBezTo>
                    <a:pt x="358" y="441"/>
                    <a:pt x="453" y="357"/>
                    <a:pt x="560" y="357"/>
                  </a:cubicBezTo>
                  <a:lnTo>
                    <a:pt x="6478" y="357"/>
                  </a:lnTo>
                  <a:cubicBezTo>
                    <a:pt x="6585" y="357"/>
                    <a:pt x="6668" y="441"/>
                    <a:pt x="6668" y="548"/>
                  </a:cubicBezTo>
                  <a:lnTo>
                    <a:pt x="6668" y="5370"/>
                  </a:lnTo>
                  <a:cubicBezTo>
                    <a:pt x="6668" y="5477"/>
                    <a:pt x="6585" y="5560"/>
                    <a:pt x="6478" y="5560"/>
                  </a:cubicBezTo>
                  <a:lnTo>
                    <a:pt x="2525" y="5560"/>
                  </a:lnTo>
                  <a:cubicBezTo>
                    <a:pt x="2430" y="5560"/>
                    <a:pt x="2346" y="5632"/>
                    <a:pt x="2346" y="5739"/>
                  </a:cubicBezTo>
                  <a:cubicBezTo>
                    <a:pt x="2346" y="5846"/>
                    <a:pt x="2418" y="5917"/>
                    <a:pt x="2525" y="5917"/>
                  </a:cubicBezTo>
                  <a:lnTo>
                    <a:pt x="6478" y="5917"/>
                  </a:lnTo>
                  <a:cubicBezTo>
                    <a:pt x="6775" y="5917"/>
                    <a:pt x="7025" y="5679"/>
                    <a:pt x="7025" y="5370"/>
                  </a:cubicBezTo>
                  <a:lnTo>
                    <a:pt x="7025" y="548"/>
                  </a:lnTo>
                  <a:cubicBezTo>
                    <a:pt x="7025" y="226"/>
                    <a:pt x="6787" y="0"/>
                    <a:pt x="64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474;p74">
              <a:extLst>
                <a:ext uri="{FF2B5EF4-FFF2-40B4-BE49-F238E27FC236}">
                  <a16:creationId xmlns:a16="http://schemas.microsoft.com/office/drawing/2014/main" id="{C6CEC997-A6A2-4E4B-AB5B-5F1A3B3FF14C}"/>
                </a:ext>
              </a:extLst>
            </p:cNvPr>
            <p:cNvSpPr/>
            <p:nvPr/>
          </p:nvSpPr>
          <p:spPr>
            <a:xfrm>
              <a:off x="1037301" y="2944046"/>
              <a:ext cx="165248" cy="105763"/>
            </a:xfrm>
            <a:custGeom>
              <a:avLst/>
              <a:gdLst/>
              <a:ahLst/>
              <a:cxnLst/>
              <a:rect l="l" t="t" r="r" b="b"/>
              <a:pathLst>
                <a:path w="5192" h="3323" extrusionOk="0">
                  <a:moveTo>
                    <a:pt x="4084" y="0"/>
                  </a:moveTo>
                  <a:cubicBezTo>
                    <a:pt x="4001" y="0"/>
                    <a:pt x="3906" y="84"/>
                    <a:pt x="3906" y="179"/>
                  </a:cubicBezTo>
                  <a:cubicBezTo>
                    <a:pt x="3906" y="286"/>
                    <a:pt x="3989" y="358"/>
                    <a:pt x="4084" y="358"/>
                  </a:cubicBezTo>
                  <a:lnTo>
                    <a:pt x="4596" y="358"/>
                  </a:lnTo>
                  <a:lnTo>
                    <a:pt x="2691" y="2263"/>
                  </a:lnTo>
                  <a:lnTo>
                    <a:pt x="1882" y="1465"/>
                  </a:lnTo>
                  <a:cubicBezTo>
                    <a:pt x="1846" y="1429"/>
                    <a:pt x="1801" y="1411"/>
                    <a:pt x="1758" y="1411"/>
                  </a:cubicBezTo>
                  <a:cubicBezTo>
                    <a:pt x="1715" y="1411"/>
                    <a:pt x="1673" y="1429"/>
                    <a:pt x="1644" y="1465"/>
                  </a:cubicBezTo>
                  <a:lnTo>
                    <a:pt x="72" y="3036"/>
                  </a:lnTo>
                  <a:cubicBezTo>
                    <a:pt x="1" y="3120"/>
                    <a:pt x="1" y="3215"/>
                    <a:pt x="72" y="3275"/>
                  </a:cubicBezTo>
                  <a:cubicBezTo>
                    <a:pt x="96" y="3310"/>
                    <a:pt x="143" y="3322"/>
                    <a:pt x="191" y="3322"/>
                  </a:cubicBezTo>
                  <a:cubicBezTo>
                    <a:pt x="239" y="3322"/>
                    <a:pt x="274" y="3310"/>
                    <a:pt x="310" y="3275"/>
                  </a:cubicBezTo>
                  <a:lnTo>
                    <a:pt x="1763" y="1822"/>
                  </a:lnTo>
                  <a:lnTo>
                    <a:pt x="2572" y="2620"/>
                  </a:lnTo>
                  <a:cubicBezTo>
                    <a:pt x="2608" y="2661"/>
                    <a:pt x="2653" y="2682"/>
                    <a:pt x="2696" y="2682"/>
                  </a:cubicBezTo>
                  <a:cubicBezTo>
                    <a:pt x="2739" y="2682"/>
                    <a:pt x="2781" y="2661"/>
                    <a:pt x="2810" y="2620"/>
                  </a:cubicBezTo>
                  <a:lnTo>
                    <a:pt x="4835" y="596"/>
                  </a:lnTo>
                  <a:lnTo>
                    <a:pt x="4835" y="1108"/>
                  </a:lnTo>
                  <a:cubicBezTo>
                    <a:pt x="4835" y="1191"/>
                    <a:pt x="4906" y="1286"/>
                    <a:pt x="5013" y="1286"/>
                  </a:cubicBezTo>
                  <a:cubicBezTo>
                    <a:pt x="5120" y="1286"/>
                    <a:pt x="5192" y="1215"/>
                    <a:pt x="5192" y="1108"/>
                  </a:cubicBezTo>
                  <a:lnTo>
                    <a:pt x="5192" y="179"/>
                  </a:lnTo>
                  <a:cubicBezTo>
                    <a:pt x="5192" y="84"/>
                    <a:pt x="5120" y="0"/>
                    <a:pt x="50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6612;p74">
            <a:extLst>
              <a:ext uri="{FF2B5EF4-FFF2-40B4-BE49-F238E27FC236}">
                <a16:creationId xmlns:a16="http://schemas.microsoft.com/office/drawing/2014/main" id="{58DA619D-CD04-4EC7-B840-6FE422201D18}"/>
              </a:ext>
            </a:extLst>
          </p:cNvPr>
          <p:cNvGrpSpPr/>
          <p:nvPr/>
        </p:nvGrpSpPr>
        <p:grpSpPr>
          <a:xfrm>
            <a:off x="3821719" y="4434816"/>
            <a:ext cx="355863" cy="361911"/>
            <a:chOff x="7967103" y="2415041"/>
            <a:chExt cx="355863" cy="361911"/>
          </a:xfrm>
        </p:grpSpPr>
        <p:sp>
          <p:nvSpPr>
            <p:cNvPr id="117" name="Google Shape;16613;p74">
              <a:extLst>
                <a:ext uri="{FF2B5EF4-FFF2-40B4-BE49-F238E27FC236}">
                  <a16:creationId xmlns:a16="http://schemas.microsoft.com/office/drawing/2014/main" id="{3283A2FC-11C9-4DB4-9B22-17F29FB06B4D}"/>
                </a:ext>
              </a:extLst>
            </p:cNvPr>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614;p74">
              <a:extLst>
                <a:ext uri="{FF2B5EF4-FFF2-40B4-BE49-F238E27FC236}">
                  <a16:creationId xmlns:a16="http://schemas.microsoft.com/office/drawing/2014/main" id="{07B4BD58-80C7-4DED-94A0-81F84D0A5CD6}"/>
                </a:ext>
              </a:extLst>
            </p:cNvPr>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615;p74">
              <a:extLst>
                <a:ext uri="{FF2B5EF4-FFF2-40B4-BE49-F238E27FC236}">
                  <a16:creationId xmlns:a16="http://schemas.microsoft.com/office/drawing/2014/main" id="{63C12572-CFB4-4EB8-9646-3FF3BAF3D878}"/>
                </a:ext>
              </a:extLst>
            </p:cNvPr>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616;p74">
              <a:extLst>
                <a:ext uri="{FF2B5EF4-FFF2-40B4-BE49-F238E27FC236}">
                  <a16:creationId xmlns:a16="http://schemas.microsoft.com/office/drawing/2014/main" id="{6D0625E6-4272-48C2-9DBC-9C3CFFFD7D31}"/>
                </a:ext>
              </a:extLst>
            </p:cNvPr>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617;p74">
              <a:extLst>
                <a:ext uri="{FF2B5EF4-FFF2-40B4-BE49-F238E27FC236}">
                  <a16:creationId xmlns:a16="http://schemas.microsoft.com/office/drawing/2014/main" id="{6BB53BBA-497A-4963-B076-03C222896ED9}"/>
                </a:ext>
              </a:extLst>
            </p:cNvPr>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618;p74">
              <a:extLst>
                <a:ext uri="{FF2B5EF4-FFF2-40B4-BE49-F238E27FC236}">
                  <a16:creationId xmlns:a16="http://schemas.microsoft.com/office/drawing/2014/main" id="{283EE7AA-EFC3-4021-ADF1-09DBC85DEBD7}"/>
                </a:ext>
              </a:extLst>
            </p:cNvPr>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619;p74">
              <a:extLst>
                <a:ext uri="{FF2B5EF4-FFF2-40B4-BE49-F238E27FC236}">
                  <a16:creationId xmlns:a16="http://schemas.microsoft.com/office/drawing/2014/main" id="{12DC1EE9-08F1-42D6-87F8-E8E04ADCA0D8}"/>
                </a:ext>
              </a:extLst>
            </p:cNvPr>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620;p74">
              <a:extLst>
                <a:ext uri="{FF2B5EF4-FFF2-40B4-BE49-F238E27FC236}">
                  <a16:creationId xmlns:a16="http://schemas.microsoft.com/office/drawing/2014/main" id="{BAE6CFF1-FF2C-45A3-8C42-DBFF8506B643}"/>
                </a:ext>
              </a:extLst>
            </p:cNvPr>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621;p74">
              <a:extLst>
                <a:ext uri="{FF2B5EF4-FFF2-40B4-BE49-F238E27FC236}">
                  <a16:creationId xmlns:a16="http://schemas.microsoft.com/office/drawing/2014/main" id="{7BC4C22E-9A38-4EA5-B2D2-F30656DCB2F5}"/>
                </a:ext>
              </a:extLst>
            </p:cNvPr>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622;p74">
              <a:extLst>
                <a:ext uri="{FF2B5EF4-FFF2-40B4-BE49-F238E27FC236}">
                  <a16:creationId xmlns:a16="http://schemas.microsoft.com/office/drawing/2014/main" id="{24D36748-D0F3-49DF-968D-99DFA7F08A45}"/>
                </a:ext>
              </a:extLst>
            </p:cNvPr>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623;p74">
              <a:extLst>
                <a:ext uri="{FF2B5EF4-FFF2-40B4-BE49-F238E27FC236}">
                  <a16:creationId xmlns:a16="http://schemas.microsoft.com/office/drawing/2014/main" id="{06710527-5A74-4C96-AC23-CB316ED2C3DF}"/>
                </a:ext>
              </a:extLst>
            </p:cNvPr>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Content Placeholder 2">
            <a:extLst>
              <a:ext uri="{FF2B5EF4-FFF2-40B4-BE49-F238E27FC236}">
                <a16:creationId xmlns:a16="http://schemas.microsoft.com/office/drawing/2014/main" id="{F3C54A95-7790-4670-A5EB-305855594108}"/>
              </a:ext>
            </a:extLst>
          </p:cNvPr>
          <p:cNvSpPr>
            <a:spLocks noGrp="1"/>
          </p:cNvSpPr>
          <p:nvPr>
            <p:ph idx="1"/>
          </p:nvPr>
        </p:nvSpPr>
        <p:spPr>
          <a:xfrm>
            <a:off x="0" y="110615"/>
            <a:ext cx="12173907" cy="554421"/>
          </a:xfr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r>
              <a:rPr lang="bs-Latn-BA">
                <a:effectLst/>
              </a:rPr>
              <a:t>Actions</a:t>
            </a:r>
          </a:p>
        </p:txBody>
      </p:sp>
      <p:grpSp>
        <p:nvGrpSpPr>
          <p:cNvPr id="82" name="Google Shape;15846;p73">
            <a:extLst>
              <a:ext uri="{FF2B5EF4-FFF2-40B4-BE49-F238E27FC236}">
                <a16:creationId xmlns:a16="http://schemas.microsoft.com/office/drawing/2014/main" id="{6B6C9290-E4D0-46D2-81D7-07D95BA86E47}"/>
              </a:ext>
            </a:extLst>
          </p:cNvPr>
          <p:cNvGrpSpPr/>
          <p:nvPr/>
        </p:nvGrpSpPr>
        <p:grpSpPr>
          <a:xfrm>
            <a:off x="546733" y="1881378"/>
            <a:ext cx="369805" cy="353782"/>
            <a:chOff x="3950316" y="3820307"/>
            <a:chExt cx="369805" cy="353782"/>
          </a:xfrm>
        </p:grpSpPr>
        <p:sp>
          <p:nvSpPr>
            <p:cNvPr id="83" name="Google Shape;15847;p73">
              <a:extLst>
                <a:ext uri="{FF2B5EF4-FFF2-40B4-BE49-F238E27FC236}">
                  <a16:creationId xmlns:a16="http://schemas.microsoft.com/office/drawing/2014/main" id="{B3C87508-2127-4CC1-A06E-636C7F53603F}"/>
                </a:ext>
              </a:extLst>
            </p:cNvPr>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848;p73">
              <a:extLst>
                <a:ext uri="{FF2B5EF4-FFF2-40B4-BE49-F238E27FC236}">
                  <a16:creationId xmlns:a16="http://schemas.microsoft.com/office/drawing/2014/main" id="{BFCFB907-776C-41EF-A424-A7FBB0D6AFFD}"/>
                </a:ext>
              </a:extLst>
            </p:cNvPr>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849;p73">
              <a:extLst>
                <a:ext uri="{FF2B5EF4-FFF2-40B4-BE49-F238E27FC236}">
                  <a16:creationId xmlns:a16="http://schemas.microsoft.com/office/drawing/2014/main" id="{C7D35FFA-28F9-4F3F-A251-F6F1BCBCC41F}"/>
                </a:ext>
              </a:extLst>
            </p:cNvPr>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850;p73">
              <a:extLst>
                <a:ext uri="{FF2B5EF4-FFF2-40B4-BE49-F238E27FC236}">
                  <a16:creationId xmlns:a16="http://schemas.microsoft.com/office/drawing/2014/main" id="{9E1C4489-49A4-44EB-A404-5A34E9F0CCEC}"/>
                </a:ext>
              </a:extLst>
            </p:cNvPr>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82448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71C89F-1A30-48A0-B7AF-22E11F7BA31C}"/>
              </a:ext>
            </a:extLst>
          </p:cNvPr>
          <p:cNvSpPr/>
          <p:nvPr/>
        </p:nvSpPr>
        <p:spPr>
          <a:xfrm rot="21277675">
            <a:off x="1113382" y="2684355"/>
            <a:ext cx="4363581" cy="36678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3F79BAC-4D48-4E5D-8619-58BA8A0FD6AD}"/>
              </a:ext>
            </a:extLst>
          </p:cNvPr>
          <p:cNvSpPr>
            <a:spLocks noGrp="1"/>
          </p:cNvSpPr>
          <p:nvPr>
            <p:ph type="sldNum" sz="quarter" idx="12"/>
          </p:nvPr>
        </p:nvSpPr>
        <p:spPr/>
        <p:txBody>
          <a:bodyPr/>
          <a:lstStyle/>
          <a:p>
            <a:fld id="{FE3C77B5-517C-46E4-842A-F27468704F1E}" type="slidenum">
              <a:rPr lang="en-US" smtClean="0"/>
              <a:t>24</a:t>
            </a:fld>
            <a:endParaRPr lang="en-US"/>
          </a:p>
        </p:txBody>
      </p:sp>
      <p:sp>
        <p:nvSpPr>
          <p:cNvPr id="6" name="Rectangle 5">
            <a:extLst>
              <a:ext uri="{FF2B5EF4-FFF2-40B4-BE49-F238E27FC236}">
                <a16:creationId xmlns:a16="http://schemas.microsoft.com/office/drawing/2014/main" id="{2B107DFD-CB42-4EC0-94E2-086B6B17FC2A}"/>
              </a:ext>
            </a:extLst>
          </p:cNvPr>
          <p:cNvSpPr/>
          <p:nvPr/>
        </p:nvSpPr>
        <p:spPr>
          <a:xfrm>
            <a:off x="1370275" y="443567"/>
            <a:ext cx="9451450" cy="2800767"/>
          </a:xfrm>
          <a:prstGeom prst="rect">
            <a:avLst/>
          </a:prstGeom>
        </p:spPr>
        <p:txBody>
          <a:bodyPr wrap="square">
            <a:spAutoFit/>
          </a:bodyPr>
          <a:lstStyle/>
          <a:p>
            <a:pPr algn="ctr"/>
            <a:r>
              <a:rPr lang="de-DE" sz="5400" b="1">
                <a:solidFill>
                  <a:schemeClr val="accent1">
                    <a:lumMod val="50000"/>
                  </a:schemeClr>
                </a:solidFill>
              </a:rPr>
              <a:t>IMPLEMENTATION EXAMPLES:</a:t>
            </a:r>
          </a:p>
          <a:p>
            <a:pPr algn="ctr"/>
            <a:r>
              <a:rPr lang="de-DE" sz="5400">
                <a:solidFill>
                  <a:schemeClr val="accent1">
                    <a:lumMod val="50000"/>
                  </a:schemeClr>
                </a:solidFill>
              </a:rPr>
              <a:t>Case </a:t>
            </a:r>
            <a:r>
              <a:rPr lang="de-DE" sz="5400" err="1">
                <a:solidFill>
                  <a:schemeClr val="accent1">
                    <a:lumMod val="50000"/>
                  </a:schemeClr>
                </a:solidFill>
              </a:rPr>
              <a:t>study</a:t>
            </a:r>
            <a:r>
              <a:rPr lang="de-DE" sz="5400">
                <a:solidFill>
                  <a:schemeClr val="accent1">
                    <a:lumMod val="50000"/>
                  </a:schemeClr>
                </a:solidFill>
              </a:rPr>
              <a:t> </a:t>
            </a:r>
            <a:r>
              <a:rPr lang="de-DE" sz="5400" err="1">
                <a:solidFill>
                  <a:schemeClr val="accent1">
                    <a:lumMod val="50000"/>
                  </a:schemeClr>
                </a:solidFill>
              </a:rPr>
              <a:t>from</a:t>
            </a:r>
            <a:r>
              <a:rPr lang="de-DE" sz="5400">
                <a:solidFill>
                  <a:schemeClr val="accent1">
                    <a:lumMod val="50000"/>
                  </a:schemeClr>
                </a:solidFill>
              </a:rPr>
              <a:t> </a:t>
            </a:r>
            <a:r>
              <a:rPr lang="de-DE" sz="5400" err="1">
                <a:solidFill>
                  <a:schemeClr val="accent1">
                    <a:lumMod val="50000"/>
                  </a:schemeClr>
                </a:solidFill>
              </a:rPr>
              <a:t>Morocco</a:t>
            </a:r>
            <a:br>
              <a:rPr lang="en-GB" sz="4000" i="1">
                <a:solidFill>
                  <a:schemeClr val="accent1">
                    <a:lumMod val="50000"/>
                  </a:schemeClr>
                </a:solidFill>
              </a:rPr>
            </a:br>
            <a:br>
              <a:rPr lang="en-GB" sz="4000" i="1">
                <a:solidFill>
                  <a:schemeClr val="accent1">
                    <a:lumMod val="50000"/>
                  </a:schemeClr>
                </a:solidFill>
              </a:rPr>
            </a:br>
            <a:r>
              <a:rPr lang="en-GB" sz="2800" i="1">
                <a:solidFill>
                  <a:schemeClr val="accent1">
                    <a:lumMod val="50000"/>
                  </a:schemeClr>
                </a:solidFill>
              </a:rPr>
              <a:t>                                 </a:t>
            </a:r>
            <a:r>
              <a:rPr lang="de-DE" sz="2800" i="1" err="1">
                <a:solidFill>
                  <a:schemeClr val="accent1">
                    <a:lumMod val="50000"/>
                  </a:schemeClr>
                </a:solidFill>
              </a:rPr>
              <a:t>Elfengour</a:t>
            </a:r>
            <a:r>
              <a:rPr lang="de-DE" sz="2800" i="1">
                <a:solidFill>
                  <a:schemeClr val="accent1">
                    <a:lumMod val="50000"/>
                  </a:schemeClr>
                </a:solidFill>
              </a:rPr>
              <a:t> Mohammed</a:t>
            </a:r>
            <a:endParaRPr lang="en-US" sz="2800"/>
          </a:p>
        </p:txBody>
      </p:sp>
      <p:pic>
        <p:nvPicPr>
          <p:cNvPr id="17" name="Picture 12" descr="Location of Morocco and borders, Where is Morocco">
            <a:extLst>
              <a:ext uri="{FF2B5EF4-FFF2-40B4-BE49-F238E27FC236}">
                <a16:creationId xmlns:a16="http://schemas.microsoft.com/office/drawing/2014/main" id="{62A726D9-B157-40C4-AFD7-6D0FB8122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163" y="2768569"/>
            <a:ext cx="4235064" cy="358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400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DAB32-1CCF-43A4-8752-846F82D714A1}"/>
              </a:ext>
            </a:extLst>
          </p:cNvPr>
          <p:cNvSpPr>
            <a:spLocks noGrp="1"/>
          </p:cNvSpPr>
          <p:nvPr>
            <p:ph type="ctrTitle"/>
          </p:nvPr>
        </p:nvSpPr>
        <p:spPr>
          <a:xfrm>
            <a:off x="362988" y="1773353"/>
            <a:ext cx="8140015" cy="2710289"/>
          </a:xfrm>
        </p:spPr>
        <p:txBody>
          <a:bodyPr>
            <a:normAutofit fontScale="90000"/>
          </a:bodyPr>
          <a:lstStyle/>
          <a:p>
            <a:pPr algn="l">
              <a:lnSpc>
                <a:spcPct val="150000"/>
              </a:lnSpc>
              <a:defRPr/>
            </a:pPr>
            <a:r>
              <a:rPr lang="en-GB" sz="2000">
                <a:latin typeface="+mn-lt"/>
                <a:ea typeface="+mn-ea"/>
                <a:cs typeface="+mn-cs"/>
              </a:rPr>
              <a:t>Completed in 1999, in particular, defined a strategic framework in three approaches: </a:t>
            </a:r>
            <a:br>
              <a:rPr lang="en-GB" sz="1800">
                <a:latin typeface="+mn-lt"/>
                <a:ea typeface="+mn-ea"/>
                <a:cs typeface="+mn-cs"/>
              </a:rPr>
            </a:br>
            <a:r>
              <a:rPr lang="en-GB" sz="1800">
                <a:latin typeface="+mn-lt"/>
                <a:ea typeface="+mn-ea"/>
                <a:cs typeface="+mn-cs"/>
              </a:rPr>
              <a:t>   - </a:t>
            </a:r>
            <a:r>
              <a:rPr lang="en-GB" sz="2000">
                <a:solidFill>
                  <a:srgbClr val="0000CC"/>
                </a:solidFill>
                <a:latin typeface="+mn-lt"/>
                <a:ea typeface="+mn-ea"/>
                <a:cs typeface="+mn-cs"/>
              </a:rPr>
              <a:t>a heritage approach </a:t>
            </a:r>
            <a:r>
              <a:rPr lang="en-GB" sz="2000">
                <a:latin typeface="+mn-lt"/>
                <a:ea typeface="+mn-ea"/>
                <a:cs typeface="+mn-cs"/>
              </a:rPr>
              <a:t>based on the sharing of responsibility with all the actors involved in land use planning, </a:t>
            </a:r>
            <a:br>
              <a:rPr lang="en-GB" sz="2000">
                <a:latin typeface="+mn-lt"/>
                <a:ea typeface="+mn-ea"/>
                <a:cs typeface="+mn-cs"/>
              </a:rPr>
            </a:br>
            <a:r>
              <a:rPr lang="en-GB" sz="2000">
                <a:latin typeface="+mn-lt"/>
                <a:ea typeface="+mn-ea"/>
                <a:cs typeface="+mn-cs"/>
              </a:rPr>
              <a:t>   - </a:t>
            </a:r>
            <a:r>
              <a:rPr lang="en-GB" sz="2000">
                <a:solidFill>
                  <a:srgbClr val="0000CC"/>
                </a:solidFill>
                <a:latin typeface="+mn-lt"/>
                <a:ea typeface="+mn-ea"/>
                <a:cs typeface="+mn-cs"/>
              </a:rPr>
              <a:t>a territorial approach </a:t>
            </a:r>
            <a:r>
              <a:rPr lang="en-GB" sz="2000">
                <a:latin typeface="+mn-lt"/>
                <a:ea typeface="+mn-ea"/>
                <a:cs typeface="+mn-cs"/>
              </a:rPr>
              <a:t>integrating the actors within the framework of a rural development dynamic and </a:t>
            </a:r>
            <a:br>
              <a:rPr lang="en-GB" sz="2000">
                <a:latin typeface="+mn-lt"/>
                <a:ea typeface="+mn-ea"/>
                <a:cs typeface="+mn-cs"/>
              </a:rPr>
            </a:br>
            <a:r>
              <a:rPr lang="en-GB" sz="2000">
                <a:latin typeface="+mn-lt"/>
                <a:ea typeface="+mn-ea"/>
                <a:cs typeface="+mn-cs"/>
              </a:rPr>
              <a:t>   - </a:t>
            </a:r>
            <a:r>
              <a:rPr lang="en-GB" sz="2000">
                <a:solidFill>
                  <a:srgbClr val="0000CC"/>
                </a:solidFill>
                <a:latin typeface="+mn-lt"/>
                <a:ea typeface="+mn-ea"/>
                <a:cs typeface="+mn-cs"/>
              </a:rPr>
              <a:t>a participatory and partnership approach </a:t>
            </a:r>
            <a:r>
              <a:rPr lang="en-GB" sz="2000">
                <a:latin typeface="+mn-lt"/>
                <a:ea typeface="+mn-ea"/>
                <a:cs typeface="+mn-cs"/>
              </a:rPr>
              <a:t>involving the support of the user populations, local authorities and the private sector in the planning and sustainable development process.</a:t>
            </a:r>
            <a:endParaRPr lang="fr-FR" sz="1800">
              <a:latin typeface="+mn-lt"/>
              <a:ea typeface="+mn-ea"/>
              <a:cs typeface="+mn-cs"/>
            </a:endParaRPr>
          </a:p>
        </p:txBody>
      </p:sp>
      <p:sp>
        <p:nvSpPr>
          <p:cNvPr id="4099" name="Slide Number Placeholder 3">
            <a:extLst>
              <a:ext uri="{FF2B5EF4-FFF2-40B4-BE49-F238E27FC236}">
                <a16:creationId xmlns:a16="http://schemas.microsoft.com/office/drawing/2014/main" id="{A678C6B6-0E2F-4A2B-ACA6-89BADC0CC0C5}"/>
              </a:ext>
            </a:extLst>
          </p:cNvPr>
          <p:cNvSpPr>
            <a:spLocks noGrp="1" noChangeArrowheads="1"/>
          </p:cNvSpPr>
          <p:nvPr>
            <p:ph type="sldNum" sz="quarter" idx="12"/>
          </p:nvPr>
        </p:nvSpPr>
        <p:spPr>
          <a:xfrm>
            <a:off x="8534400" y="63738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3215DA5-B1E8-478F-A5AE-99A9481AEE64}" type="slidenum">
              <a:rPr lang="fr-FR" altLang="fr-FR" sz="1400"/>
              <a:pPr>
                <a:spcBef>
                  <a:spcPct val="0"/>
                </a:spcBef>
                <a:buFontTx/>
                <a:buNone/>
              </a:pPr>
              <a:t>25</a:t>
            </a:fld>
            <a:endParaRPr lang="fr-FR" altLang="fr-FR" sz="1400"/>
          </a:p>
        </p:txBody>
      </p:sp>
      <p:sp>
        <p:nvSpPr>
          <p:cNvPr id="4100" name="TextBox 5">
            <a:extLst>
              <a:ext uri="{FF2B5EF4-FFF2-40B4-BE49-F238E27FC236}">
                <a16:creationId xmlns:a16="http://schemas.microsoft.com/office/drawing/2014/main" id="{F7BAF48E-4116-45BC-AAB6-37E289D9EE8E}"/>
              </a:ext>
            </a:extLst>
          </p:cNvPr>
          <p:cNvSpPr txBox="1">
            <a:spLocks noChangeArrowheads="1"/>
          </p:cNvSpPr>
          <p:nvPr/>
        </p:nvSpPr>
        <p:spPr bwMode="auto">
          <a:xfrm>
            <a:off x="262877" y="122722"/>
            <a:ext cx="5676613" cy="1077218"/>
          </a:xfrm>
          <a:prstGeom prst="rect">
            <a:avLst/>
          </a:prstGeom>
          <a:noFill/>
          <a:ln w="9525">
            <a:noFill/>
            <a:miter lim="800000"/>
            <a:headEnd/>
            <a:tailEnd/>
          </a:ln>
        </p:spPr>
        <p:txBody>
          <a:bodyPr wrap="square">
            <a:spAutoFit/>
            <a:flatTx/>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lvl="2">
              <a:spcBef>
                <a:spcPct val="0"/>
              </a:spcBef>
              <a:buNone/>
            </a:pPr>
            <a:r>
              <a:rPr lang="en-GB" altLang="fr-FR" sz="3200" b="1">
                <a:solidFill>
                  <a:schemeClr val="accent1">
                    <a:lumMod val="50000"/>
                  </a:schemeClr>
                </a:solidFill>
                <a:latin typeface="Times New Roman" panose="02020603050405020304" pitchFamily="18" charset="0"/>
                <a:ea typeface="+mj-ea"/>
                <a:cs typeface="Times New Roman" panose="02020603050405020304" pitchFamily="18" charset="0"/>
              </a:rPr>
              <a:t>The National Forest Program in Mountains in Morocco</a:t>
            </a:r>
            <a:endParaRPr lang="fr-FR" altLang="fr-FR" sz="3200" b="1">
              <a:solidFill>
                <a:schemeClr val="accent1">
                  <a:lumMod val="50000"/>
                </a:schemeClr>
              </a:solidFill>
              <a:latin typeface="Times New Roman" panose="02020603050405020304" pitchFamily="18" charset="0"/>
              <a:ea typeface="+mj-ea"/>
              <a:cs typeface="Times New Roman" panose="02020603050405020304" pitchFamily="18" charset="0"/>
            </a:endParaRPr>
          </a:p>
        </p:txBody>
      </p:sp>
      <p:sp>
        <p:nvSpPr>
          <p:cNvPr id="8" name="TextBox 7">
            <a:extLst>
              <a:ext uri="{FF2B5EF4-FFF2-40B4-BE49-F238E27FC236}">
                <a16:creationId xmlns:a16="http://schemas.microsoft.com/office/drawing/2014/main" id="{3EAB639C-0416-4105-B818-B63C8F8C6028}"/>
              </a:ext>
            </a:extLst>
          </p:cNvPr>
          <p:cNvSpPr txBox="1"/>
          <p:nvPr/>
        </p:nvSpPr>
        <p:spPr>
          <a:xfrm>
            <a:off x="223045" y="4716464"/>
            <a:ext cx="8552207" cy="1900777"/>
          </a:xfrm>
          <a:prstGeom prst="rect">
            <a:avLst/>
          </a:prstGeom>
          <a:noFill/>
          <a:ln>
            <a:solidFill>
              <a:srgbClr val="1F4E79"/>
            </a:solidFill>
          </a:ln>
        </p:spPr>
        <p:txBody>
          <a:bodyPr wrap="square">
            <a:spAutoFit/>
          </a:bodyPr>
          <a:lstStyle/>
          <a:p>
            <a:pPr marL="285750" indent="-285750" algn="just">
              <a:lnSpc>
                <a:spcPct val="150000"/>
              </a:lnSpc>
              <a:buFont typeface="Arial" panose="020B0604020202020204" pitchFamily="34" charset="0"/>
              <a:buChar char="•"/>
              <a:defRPr/>
            </a:pPr>
            <a:r>
              <a:rPr lang="en-GB" sz="1600"/>
              <a:t>The strengthening and continuation of the experiments and initiatives launched to enhance the value of the forest resources of the RIF.</a:t>
            </a:r>
            <a:endParaRPr lang="fr-FR" sz="1600"/>
          </a:p>
          <a:p>
            <a:pPr marL="285750" indent="-285750" algn="just">
              <a:lnSpc>
                <a:spcPct val="150000"/>
              </a:lnSpc>
              <a:buFont typeface="Arial" panose="020B0604020202020204" pitchFamily="34" charset="0"/>
              <a:buChar char="•"/>
              <a:defRPr/>
            </a:pPr>
            <a:r>
              <a:rPr lang="en-GB" sz="1600"/>
              <a:t>The consolidation of organizational bodies representing the population around the massifs (associations, user groups, cooperatives, etc.).</a:t>
            </a:r>
            <a:endParaRPr lang="fr-FR" sz="1600"/>
          </a:p>
          <a:p>
            <a:pPr marL="285750" indent="-285750" algn="just">
              <a:lnSpc>
                <a:spcPct val="150000"/>
              </a:lnSpc>
              <a:buFont typeface="Arial" panose="020B0604020202020204" pitchFamily="34" charset="0"/>
              <a:buChar char="•"/>
              <a:defRPr/>
            </a:pPr>
            <a:r>
              <a:rPr lang="en-GB" sz="1600"/>
              <a:t>The continuation of partnerships and actions committed</a:t>
            </a:r>
            <a:endParaRPr lang="fr-FR" sz="1600"/>
          </a:p>
        </p:txBody>
      </p:sp>
      <p:pic>
        <p:nvPicPr>
          <p:cNvPr id="4102" name="Picture 4" descr="IMG_7778">
            <a:extLst>
              <a:ext uri="{FF2B5EF4-FFF2-40B4-BE49-F238E27FC236}">
                <a16:creationId xmlns:a16="http://schemas.microsoft.com/office/drawing/2014/main" id="{CA8CD7E1-D69E-4065-9566-A28F6B1EE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330" r="4790" b="3587"/>
          <a:stretch>
            <a:fillRect/>
          </a:stretch>
        </p:blipFill>
        <p:spPr bwMode="auto">
          <a:xfrm>
            <a:off x="9090817" y="125413"/>
            <a:ext cx="294798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6" descr="BILD0620">
            <a:extLst>
              <a:ext uri="{FF2B5EF4-FFF2-40B4-BE49-F238E27FC236}">
                <a16:creationId xmlns:a16="http://schemas.microsoft.com/office/drawing/2014/main" id="{080B8183-62C2-4661-BA1D-C1EA428CC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0667" y="2390776"/>
            <a:ext cx="280828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CCED003-B69A-487F-ACA9-92477D86AA41}"/>
              </a:ext>
            </a:extLst>
          </p:cNvPr>
          <p:cNvSpPr txBox="1"/>
          <p:nvPr/>
        </p:nvSpPr>
        <p:spPr>
          <a:xfrm>
            <a:off x="9090817" y="122722"/>
            <a:ext cx="2128838" cy="522288"/>
          </a:xfrm>
          <a:prstGeom prst="rect">
            <a:avLst/>
          </a:prstGeom>
          <a:noFill/>
        </p:spPr>
        <p:txBody>
          <a:bodyPr>
            <a:spAutoFit/>
          </a:bodyPr>
          <a:lstStyle/>
          <a:p>
            <a:pPr algn="ctr">
              <a:defRPr/>
            </a:pPr>
            <a:r>
              <a:rPr lang="en-GB" sz="1400">
                <a:latin typeface="Palatino Linotype" panose="02040502050505030304" pitchFamily="18" charset="0"/>
              </a:rPr>
              <a:t>Forest clearing in the Rif mountains in </a:t>
            </a:r>
            <a:r>
              <a:rPr lang="en-GB" sz="1400" err="1">
                <a:latin typeface="Palatino Linotype" panose="02040502050505030304" pitchFamily="18" charset="0"/>
              </a:rPr>
              <a:t>Oudka</a:t>
            </a:r>
            <a:endParaRPr lang="en-GB" sz="1400">
              <a:latin typeface="Palatino Linotype" panose="02040502050505030304" pitchFamily="18" charset="0"/>
            </a:endParaRPr>
          </a:p>
        </p:txBody>
      </p:sp>
      <p:sp>
        <p:nvSpPr>
          <p:cNvPr id="11" name="TextBox 10">
            <a:extLst>
              <a:ext uri="{FF2B5EF4-FFF2-40B4-BE49-F238E27FC236}">
                <a16:creationId xmlns:a16="http://schemas.microsoft.com/office/drawing/2014/main" id="{C8DAB960-0E0F-47B0-A5C9-9E95C5367EF0}"/>
              </a:ext>
            </a:extLst>
          </p:cNvPr>
          <p:cNvSpPr txBox="1"/>
          <p:nvPr/>
        </p:nvSpPr>
        <p:spPr>
          <a:xfrm>
            <a:off x="9872488" y="2390776"/>
            <a:ext cx="2268538" cy="522288"/>
          </a:xfrm>
          <a:prstGeom prst="rect">
            <a:avLst/>
          </a:prstGeom>
          <a:noFill/>
        </p:spPr>
        <p:txBody>
          <a:bodyPr>
            <a:spAutoFit/>
          </a:bodyPr>
          <a:lstStyle/>
          <a:p>
            <a:pPr>
              <a:defRPr/>
            </a:pPr>
            <a:r>
              <a:rPr lang="en-GB" sz="1400">
                <a:latin typeface="Palatino Linotype" panose="02040502050505030304" pitchFamily="18" charset="0"/>
              </a:rPr>
              <a:t>Human pressure on the slopes of the Rif Mountain</a:t>
            </a:r>
          </a:p>
        </p:txBody>
      </p:sp>
      <p:pic>
        <p:nvPicPr>
          <p:cNvPr id="4106" name="Picture 6" descr="A person that is standing in the grass&#10;&#10;Description automatically generated">
            <a:extLst>
              <a:ext uri="{FF2B5EF4-FFF2-40B4-BE49-F238E27FC236}">
                <a16:creationId xmlns:a16="http://schemas.microsoft.com/office/drawing/2014/main" id="{ABA3AD60-BDBE-412D-A0F5-D0D25183C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080" y="4716464"/>
            <a:ext cx="2809875"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5C37C7-F6BF-4868-AD96-C591E38D1681}"/>
              </a:ext>
            </a:extLst>
          </p:cNvPr>
          <p:cNvSpPr>
            <a:spLocks noGrp="1"/>
          </p:cNvSpPr>
          <p:nvPr>
            <p:ph type="subTitle" idx="1"/>
          </p:nvPr>
        </p:nvSpPr>
        <p:spPr>
          <a:xfrm>
            <a:off x="239713" y="751681"/>
            <a:ext cx="5856287" cy="3265487"/>
          </a:xfrm>
        </p:spPr>
        <p:txBody>
          <a:bodyPr/>
          <a:lstStyle/>
          <a:p>
            <a:pPr marL="285750" indent="-285750" algn="just">
              <a:lnSpc>
                <a:spcPct val="200000"/>
              </a:lnSpc>
              <a:buFont typeface="Arial" panose="020B0604020202020204" pitchFamily="34" charset="0"/>
              <a:buChar char="•"/>
              <a:defRPr/>
            </a:pPr>
            <a:r>
              <a:rPr lang="en-GB" sz="1700"/>
              <a:t>This is the oldest and well-known form of runoff water collection and recovery systems. It was experienced in Rif Mountains. It is used for the cultivation of olive, fig, and carob trees. </a:t>
            </a:r>
          </a:p>
          <a:p>
            <a:pPr marL="285750" indent="-285750" algn="just">
              <a:lnSpc>
                <a:spcPct val="200000"/>
              </a:lnSpc>
              <a:buFont typeface="Arial" panose="020B0604020202020204" pitchFamily="34" charset="0"/>
              <a:buChar char="•"/>
              <a:defRPr/>
            </a:pPr>
            <a:r>
              <a:rPr lang="en-GB" sz="1700"/>
              <a:t>This technique was the basis of the DERRO project covers a big part of the Rif mountains in northern Morocco</a:t>
            </a:r>
            <a:endParaRPr lang="fr-FR"/>
          </a:p>
        </p:txBody>
      </p:sp>
      <p:sp>
        <p:nvSpPr>
          <p:cNvPr id="5123" name="Slide Number Placeholder 3">
            <a:extLst>
              <a:ext uri="{FF2B5EF4-FFF2-40B4-BE49-F238E27FC236}">
                <a16:creationId xmlns:a16="http://schemas.microsoft.com/office/drawing/2014/main" id="{ED835C9F-4FF8-4755-A6BD-3692A575CAB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9E51274-8461-4F4E-8326-7A3E2AFC80D2}" type="slidenum">
              <a:rPr lang="fr-FR" altLang="fr-FR" sz="1400"/>
              <a:pPr>
                <a:spcBef>
                  <a:spcPct val="0"/>
                </a:spcBef>
                <a:buFontTx/>
                <a:buNone/>
              </a:pPr>
              <a:t>26</a:t>
            </a:fld>
            <a:endParaRPr lang="fr-FR" altLang="fr-FR" sz="1400"/>
          </a:p>
        </p:txBody>
      </p:sp>
      <p:sp>
        <p:nvSpPr>
          <p:cNvPr id="5124" name="TextBox 7">
            <a:extLst>
              <a:ext uri="{FF2B5EF4-FFF2-40B4-BE49-F238E27FC236}">
                <a16:creationId xmlns:a16="http://schemas.microsoft.com/office/drawing/2014/main" id="{ABD26CF7-A378-4F1E-AA12-F115108293B9}"/>
              </a:ext>
            </a:extLst>
          </p:cNvPr>
          <p:cNvSpPr txBox="1">
            <a:spLocks noChangeArrowheads="1"/>
          </p:cNvSpPr>
          <p:nvPr/>
        </p:nvSpPr>
        <p:spPr bwMode="auto">
          <a:xfrm>
            <a:off x="239713" y="284163"/>
            <a:ext cx="5298316" cy="584775"/>
          </a:xfrm>
          <a:prstGeom prst="rect">
            <a:avLst/>
          </a:prstGeom>
          <a:noFill/>
          <a:ln w="9525">
            <a:noFill/>
            <a:miter lim="800000"/>
            <a:headEnd/>
            <a:tailEnd/>
          </a:ln>
        </p:spPr>
        <p:txBody>
          <a:bodyPr wrap="square">
            <a:spAutoFit/>
            <a:flatTx/>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lvl="2">
              <a:buNone/>
            </a:pPr>
            <a:r>
              <a:rPr lang="en-US" altLang="fr-FR" sz="3200" b="1">
                <a:solidFill>
                  <a:schemeClr val="accent1">
                    <a:lumMod val="50000"/>
                  </a:schemeClr>
                </a:solidFill>
                <a:latin typeface="Times New Roman" panose="02020603050405020304" pitchFamily="18" charset="0"/>
                <a:ea typeface="+mj-ea"/>
                <a:cs typeface="Times New Roman" panose="02020603050405020304" pitchFamily="18" charset="0"/>
              </a:rPr>
              <a:t>Inefficacity of the </a:t>
            </a:r>
            <a:r>
              <a:rPr lang="en-GB" altLang="fr-FR" sz="3200" b="1">
                <a:solidFill>
                  <a:schemeClr val="accent1">
                    <a:lumMod val="50000"/>
                  </a:schemeClr>
                </a:solidFill>
                <a:latin typeface="Times New Roman" panose="02020603050405020304" pitchFamily="18" charset="0"/>
                <a:ea typeface="+mj-ea"/>
                <a:cs typeface="Times New Roman" panose="02020603050405020304" pitchFamily="18" charset="0"/>
              </a:rPr>
              <a:t>benches</a:t>
            </a:r>
            <a:endParaRPr lang="fr-FR" altLang="fr-FR" sz="3200" b="1">
              <a:solidFill>
                <a:schemeClr val="accent1">
                  <a:lumMod val="50000"/>
                </a:schemeClr>
              </a:solidFill>
              <a:latin typeface="Times New Roman" panose="02020603050405020304" pitchFamily="18" charset="0"/>
              <a:ea typeface="+mj-ea"/>
              <a:cs typeface="Times New Roman" panose="02020603050405020304" pitchFamily="18" charset="0"/>
            </a:endParaRPr>
          </a:p>
        </p:txBody>
      </p:sp>
      <p:pic>
        <p:nvPicPr>
          <p:cNvPr id="5125" name="Picture 8" descr="A picture containing outdoor, grass, field, grazing&#10;&#10;Description automatically generated">
            <a:extLst>
              <a:ext uri="{FF2B5EF4-FFF2-40B4-BE49-F238E27FC236}">
                <a16:creationId xmlns:a16="http://schemas.microsoft.com/office/drawing/2014/main" id="{51E7BA07-C3FB-4A3A-9736-CA5BC12CC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975" y="284163"/>
            <a:ext cx="2952750"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Subtitle 2">
            <a:extLst>
              <a:ext uri="{FF2B5EF4-FFF2-40B4-BE49-F238E27FC236}">
                <a16:creationId xmlns:a16="http://schemas.microsoft.com/office/drawing/2014/main" id="{93CD2872-0280-41E5-9EA6-219ADA430AFC}"/>
              </a:ext>
            </a:extLst>
          </p:cNvPr>
          <p:cNvSpPr txBox="1">
            <a:spLocks/>
          </p:cNvSpPr>
          <p:nvPr/>
        </p:nvSpPr>
        <p:spPr bwMode="auto">
          <a:xfrm>
            <a:off x="1012828" y="4289424"/>
            <a:ext cx="5748337" cy="2249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50000"/>
              </a:lnSpc>
              <a:buFontTx/>
              <a:buNone/>
            </a:pPr>
            <a:r>
              <a:rPr lang="en-US" altLang="fr-FR" sz="1800">
                <a:latin typeface="+mn-lt"/>
              </a:rPr>
              <a:t>This technique has encouraged the arboriculture, and hence, there is a strong dynamic for the development of arboriculture. The degree of acceptance of the fruit tree is high, but it is important to dissociate it from the acceptance of the bench itself by the local population</a:t>
            </a:r>
            <a:endParaRPr lang="fr-FR" altLang="fr-FR" sz="1800">
              <a:latin typeface="+mn-lt"/>
            </a:endParaRPr>
          </a:p>
        </p:txBody>
      </p:sp>
      <p:pic>
        <p:nvPicPr>
          <p:cNvPr id="5127" name="Picture 9">
            <a:extLst>
              <a:ext uri="{FF2B5EF4-FFF2-40B4-BE49-F238E27FC236}">
                <a16:creationId xmlns:a16="http://schemas.microsoft.com/office/drawing/2014/main" id="{2D2D5AE4-2838-4CB1-A00A-ADCCFEF5D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5239" y="2643189"/>
            <a:ext cx="2884487"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5128" name="Image 19">
            <a:extLst>
              <a:ext uri="{FF2B5EF4-FFF2-40B4-BE49-F238E27FC236}">
                <a16:creationId xmlns:a16="http://schemas.microsoft.com/office/drawing/2014/main" id="{D2E09B9D-6617-4FAF-81DA-EA85397C3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5239" y="4722814"/>
            <a:ext cx="288448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F1D4D3-8F43-4050-A8FB-4F2D5511C573}"/>
              </a:ext>
            </a:extLst>
          </p:cNvPr>
          <p:cNvSpPr>
            <a:spLocks noGrp="1"/>
          </p:cNvSpPr>
          <p:nvPr>
            <p:ph type="sldNum" sz="quarter" idx="12"/>
          </p:nvPr>
        </p:nvSpPr>
        <p:spPr/>
        <p:txBody>
          <a:bodyPr/>
          <a:lstStyle/>
          <a:p>
            <a:fld id="{FE3C77B5-517C-46E4-842A-F27468704F1E}" type="slidenum">
              <a:rPr lang="en-US" dirty="0" smtClean="0"/>
              <a:t>27</a:t>
            </a:fld>
            <a:endParaRPr lang="en-US"/>
          </a:p>
        </p:txBody>
      </p:sp>
      <p:sp>
        <p:nvSpPr>
          <p:cNvPr id="3" name="Rectangle 2">
            <a:extLst>
              <a:ext uri="{FF2B5EF4-FFF2-40B4-BE49-F238E27FC236}">
                <a16:creationId xmlns:a16="http://schemas.microsoft.com/office/drawing/2014/main" id="{CB055220-CE5C-4A88-A076-9BD4B9359FAA}"/>
              </a:ext>
            </a:extLst>
          </p:cNvPr>
          <p:cNvSpPr/>
          <p:nvPr/>
        </p:nvSpPr>
        <p:spPr>
          <a:xfrm>
            <a:off x="1947626" y="5190755"/>
            <a:ext cx="2964181" cy="1631216"/>
          </a:xfrm>
          <a:prstGeom prst="rect">
            <a:avLst/>
          </a:prstGeom>
        </p:spPr>
        <p:txBody>
          <a:bodyPr wrap="square" lIns="91440" tIns="45720" rIns="91440" bIns="45720" numCol="1" anchor="t">
            <a:spAutoFit/>
          </a:bodyPr>
          <a:lstStyle/>
          <a:p>
            <a:pPr algn="ctr"/>
            <a:r>
              <a:rPr lang="en-US" sz="2000"/>
              <a:t>Alessandra Pollo </a:t>
            </a:r>
          </a:p>
          <a:p>
            <a:pPr algn="ctr"/>
            <a:r>
              <a:rPr lang="en-US" sz="2000" err="1"/>
              <a:t>Džana</a:t>
            </a:r>
            <a:r>
              <a:rPr lang="en-US" sz="2000"/>
              <a:t> </a:t>
            </a:r>
            <a:r>
              <a:rPr lang="en-US" sz="2000" err="1"/>
              <a:t>Bordanić</a:t>
            </a:r>
            <a:r>
              <a:rPr lang="en-US" sz="2000"/>
              <a:t> </a:t>
            </a:r>
          </a:p>
          <a:p>
            <a:pPr algn="ctr"/>
            <a:r>
              <a:rPr lang="en-US" sz="2000"/>
              <a:t>Gent Imeraj</a:t>
            </a:r>
          </a:p>
          <a:p>
            <a:pPr algn="ctr"/>
            <a:r>
              <a:rPr lang="en-US" sz="2000" err="1"/>
              <a:t>Elfengour</a:t>
            </a:r>
            <a:r>
              <a:rPr lang="en-US" sz="2000"/>
              <a:t> Mohammed </a:t>
            </a:r>
          </a:p>
          <a:p>
            <a:pPr algn="ctr"/>
            <a:endParaRPr lang="en-US" sz="2000"/>
          </a:p>
        </p:txBody>
      </p:sp>
      <p:sp>
        <p:nvSpPr>
          <p:cNvPr id="4" name="Rectangle 3">
            <a:extLst>
              <a:ext uri="{FF2B5EF4-FFF2-40B4-BE49-F238E27FC236}">
                <a16:creationId xmlns:a16="http://schemas.microsoft.com/office/drawing/2014/main" id="{3FF721E1-BECC-409C-8059-3110A76364C9}"/>
              </a:ext>
            </a:extLst>
          </p:cNvPr>
          <p:cNvSpPr/>
          <p:nvPr/>
        </p:nvSpPr>
        <p:spPr>
          <a:xfrm>
            <a:off x="7433310" y="5248278"/>
            <a:ext cx="2613660" cy="1323439"/>
          </a:xfrm>
          <a:prstGeom prst="rect">
            <a:avLst/>
          </a:prstGeom>
        </p:spPr>
        <p:txBody>
          <a:bodyPr wrap="square">
            <a:spAutoFit/>
          </a:bodyPr>
          <a:lstStyle/>
          <a:p>
            <a:pPr lvl="0" algn="ctr"/>
            <a:r>
              <a:rPr lang="en-US" sz="2000"/>
              <a:t>Francesca Bussola</a:t>
            </a:r>
          </a:p>
          <a:p>
            <a:pPr algn="ctr"/>
            <a:r>
              <a:rPr lang="en-US" sz="2000"/>
              <a:t>Loupa Pius </a:t>
            </a:r>
          </a:p>
          <a:p>
            <a:pPr lvl="0" algn="ctr"/>
            <a:r>
              <a:rPr lang="en-US" sz="2000"/>
              <a:t>Paola Fontanella Pisa</a:t>
            </a:r>
          </a:p>
          <a:p>
            <a:pPr algn="ctr"/>
            <a:r>
              <a:rPr lang="en-US" sz="2000"/>
              <a:t>Sonigitu Asibong </a:t>
            </a:r>
          </a:p>
        </p:txBody>
      </p:sp>
      <p:sp>
        <p:nvSpPr>
          <p:cNvPr id="5" name="Rectangle 4">
            <a:extLst>
              <a:ext uri="{FF2B5EF4-FFF2-40B4-BE49-F238E27FC236}">
                <a16:creationId xmlns:a16="http://schemas.microsoft.com/office/drawing/2014/main" id="{25C8D923-0B68-4030-B043-D3FE9F4BC0DD}"/>
              </a:ext>
            </a:extLst>
          </p:cNvPr>
          <p:cNvSpPr/>
          <p:nvPr/>
        </p:nvSpPr>
        <p:spPr>
          <a:xfrm>
            <a:off x="289726" y="283536"/>
            <a:ext cx="11803380" cy="1015663"/>
          </a:xfrm>
          <a:prstGeom prst="rect">
            <a:avLst/>
          </a:prstGeom>
        </p:spPr>
        <p:txBody>
          <a:bodyPr wrap="square">
            <a:spAutoFit/>
          </a:bodyPr>
          <a:lstStyle/>
          <a:p>
            <a:pPr algn="ctr"/>
            <a:r>
              <a:rPr lang="de-DE" sz="3600" b="1" err="1">
                <a:solidFill>
                  <a:schemeClr val="accent1">
                    <a:lumMod val="50000"/>
                  </a:schemeClr>
                </a:solidFill>
              </a:rPr>
              <a:t>Thank</a:t>
            </a:r>
            <a:r>
              <a:rPr lang="de-DE" sz="3600" b="1">
                <a:solidFill>
                  <a:schemeClr val="accent1">
                    <a:lumMod val="50000"/>
                  </a:schemeClr>
                </a:solidFill>
              </a:rPr>
              <a:t> </a:t>
            </a:r>
            <a:r>
              <a:rPr lang="de-DE" sz="3600" b="1" err="1">
                <a:solidFill>
                  <a:schemeClr val="accent1">
                    <a:lumMod val="50000"/>
                  </a:schemeClr>
                </a:solidFill>
              </a:rPr>
              <a:t>you</a:t>
            </a:r>
            <a:r>
              <a:rPr lang="de-DE" sz="3600" b="1">
                <a:solidFill>
                  <a:schemeClr val="accent1">
                    <a:lumMod val="50000"/>
                  </a:schemeClr>
                </a:solidFill>
              </a:rPr>
              <a:t> for </a:t>
            </a:r>
            <a:r>
              <a:rPr lang="de-DE" sz="3600" b="1" err="1">
                <a:solidFill>
                  <a:schemeClr val="accent1">
                    <a:lumMod val="50000"/>
                  </a:schemeClr>
                </a:solidFill>
              </a:rPr>
              <a:t>your</a:t>
            </a:r>
            <a:r>
              <a:rPr lang="de-DE" sz="3600" b="1">
                <a:solidFill>
                  <a:schemeClr val="accent1">
                    <a:lumMod val="50000"/>
                  </a:schemeClr>
                </a:solidFill>
              </a:rPr>
              <a:t> </a:t>
            </a:r>
            <a:r>
              <a:rPr lang="de-DE" sz="3600" b="1" err="1">
                <a:solidFill>
                  <a:schemeClr val="accent1">
                    <a:lumMod val="50000"/>
                  </a:schemeClr>
                </a:solidFill>
              </a:rPr>
              <a:t>attention</a:t>
            </a:r>
            <a:r>
              <a:rPr lang="de-DE" sz="3600" b="1">
                <a:solidFill>
                  <a:schemeClr val="accent1">
                    <a:lumMod val="50000"/>
                  </a:schemeClr>
                </a:solidFill>
              </a:rPr>
              <a:t>!</a:t>
            </a:r>
          </a:p>
          <a:p>
            <a:pPr algn="ctr"/>
            <a:r>
              <a:rPr lang="en-US" sz="2400">
                <a:solidFill>
                  <a:schemeClr val="accent1">
                    <a:lumMod val="50000"/>
                  </a:schemeClr>
                </a:solidFill>
              </a:rPr>
              <a:t>.</a:t>
            </a:r>
          </a:p>
        </p:txBody>
      </p:sp>
      <p:pic>
        <p:nvPicPr>
          <p:cNvPr id="8" name="Picture 7">
            <a:extLst>
              <a:ext uri="{FF2B5EF4-FFF2-40B4-BE49-F238E27FC236}">
                <a16:creationId xmlns:a16="http://schemas.microsoft.com/office/drawing/2014/main" id="{CD3FAF4B-1FE4-4169-B026-CCE32FDBDA15}"/>
              </a:ext>
            </a:extLst>
          </p:cNvPr>
          <p:cNvPicPr>
            <a:picLocks noChangeAspect="1"/>
          </p:cNvPicPr>
          <p:nvPr/>
        </p:nvPicPr>
        <p:blipFill>
          <a:blip r:embed="rId2"/>
          <a:stretch>
            <a:fillRect/>
          </a:stretch>
        </p:blipFill>
        <p:spPr>
          <a:xfrm>
            <a:off x="3177981" y="1353948"/>
            <a:ext cx="5836037" cy="3282771"/>
          </a:xfrm>
          <a:prstGeom prst="rect">
            <a:avLst/>
          </a:prstGeom>
        </p:spPr>
      </p:pic>
    </p:spTree>
    <p:extLst>
      <p:ext uri="{BB962C8B-B14F-4D97-AF65-F5344CB8AC3E}">
        <p14:creationId xmlns:p14="http://schemas.microsoft.com/office/powerpoint/2010/main" val="689927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9DF6D3-5B52-4B39-B933-F0E8031E0E08}"/>
              </a:ext>
            </a:extLst>
          </p:cNvPr>
          <p:cNvSpPr>
            <a:spLocks noGrp="1"/>
          </p:cNvSpPr>
          <p:nvPr>
            <p:ph type="sldNum" sz="quarter" idx="12"/>
          </p:nvPr>
        </p:nvSpPr>
        <p:spPr/>
        <p:txBody>
          <a:bodyPr/>
          <a:lstStyle/>
          <a:p>
            <a:fld id="{FE3C77B5-517C-46E4-842A-F27468704F1E}" type="slidenum">
              <a:rPr lang="en-US" smtClean="0"/>
              <a:t>3</a:t>
            </a:fld>
            <a:endParaRPr lang="en-US"/>
          </a:p>
        </p:txBody>
      </p:sp>
      <p:sp>
        <p:nvSpPr>
          <p:cNvPr id="2" name="Rectangle 1">
            <a:extLst>
              <a:ext uri="{FF2B5EF4-FFF2-40B4-BE49-F238E27FC236}">
                <a16:creationId xmlns:a16="http://schemas.microsoft.com/office/drawing/2014/main" id="{F3C9AD56-505D-4A09-8FFD-5B4AE543355C}"/>
              </a:ext>
            </a:extLst>
          </p:cNvPr>
          <p:cNvSpPr/>
          <p:nvPr/>
        </p:nvSpPr>
        <p:spPr>
          <a:xfrm>
            <a:off x="944880" y="2983529"/>
            <a:ext cx="11247120" cy="3737946"/>
          </a:xfrm>
          <a:prstGeom prst="rect">
            <a:avLst/>
          </a:prstGeom>
        </p:spPr>
        <p:txBody>
          <a:bodyPr wrap="square">
            <a:spAutoFit/>
          </a:bodyPr>
          <a:lstStyle/>
          <a:p>
            <a:pPr marL="285750" indent="-285750">
              <a:lnSpc>
                <a:spcPct val="150000"/>
              </a:lnSpc>
              <a:buFont typeface="Arial" panose="020B0604020202020204" pitchFamily="34" charset="0"/>
              <a:buChar char="•"/>
            </a:pPr>
            <a:r>
              <a:rPr lang="en-GB" sz="2000" b="1">
                <a:solidFill>
                  <a:srgbClr val="1F4E79"/>
                </a:solidFill>
              </a:rPr>
              <a:t>ACTION AREA 1: </a:t>
            </a:r>
            <a:r>
              <a:rPr lang="en-GB" sz="2000"/>
              <a:t>Strengthening youth efforts in climate resilient agricultural production system </a:t>
            </a:r>
          </a:p>
          <a:p>
            <a:pPr marL="285750" indent="-285750">
              <a:lnSpc>
                <a:spcPct val="150000"/>
              </a:lnSpc>
              <a:buFont typeface="Arial" panose="020B0604020202020204" pitchFamily="34" charset="0"/>
              <a:buChar char="•"/>
            </a:pPr>
            <a:r>
              <a:rPr lang="en-US" sz="2000" b="1">
                <a:solidFill>
                  <a:srgbClr val="1F4E79"/>
                </a:solidFill>
              </a:rPr>
              <a:t>ACTION AREA 2: </a:t>
            </a:r>
            <a:r>
              <a:rPr lang="en-US" sz="2000"/>
              <a:t>Inclusive climate finance for Youth and Women enterprise schemes </a:t>
            </a:r>
          </a:p>
          <a:p>
            <a:pPr marL="285750" indent="-285750">
              <a:lnSpc>
                <a:spcPct val="150000"/>
              </a:lnSpc>
              <a:buFont typeface="Arial" panose="020B0604020202020204" pitchFamily="34" charset="0"/>
              <a:buChar char="•"/>
            </a:pPr>
            <a:r>
              <a:rPr lang="en-US" sz="2000" b="1">
                <a:solidFill>
                  <a:srgbClr val="1F4E79"/>
                </a:solidFill>
              </a:rPr>
              <a:t>ACTION AREA 3: </a:t>
            </a:r>
            <a:r>
              <a:rPr lang="en-US" sz="2000"/>
              <a:t>Strengthening youth and women in sustainable water and land management</a:t>
            </a:r>
          </a:p>
          <a:p>
            <a:pPr marL="285750" indent="-285750">
              <a:lnSpc>
                <a:spcPct val="150000"/>
              </a:lnSpc>
              <a:buFont typeface="Arial" panose="020B0604020202020204" pitchFamily="34" charset="0"/>
              <a:buChar char="•"/>
            </a:pPr>
            <a:r>
              <a:rPr lang="it-IT" altLang="en-US" sz="2000" b="1">
                <a:solidFill>
                  <a:srgbClr val="1F4E79"/>
                </a:solidFill>
              </a:rPr>
              <a:t>ACTION AREA 4: </a:t>
            </a:r>
            <a:r>
              <a:rPr lang="it-IT" altLang="en-US" sz="2000" err="1"/>
              <a:t>Improving</a:t>
            </a:r>
            <a:r>
              <a:rPr lang="it-IT" altLang="en-US" sz="2000"/>
              <a:t> the production of open data in </a:t>
            </a:r>
            <a:r>
              <a:rPr lang="it-IT" altLang="en-US" sz="2000" err="1"/>
              <a:t>agriculture</a:t>
            </a:r>
            <a:r>
              <a:rPr lang="it-IT" altLang="en-US" sz="2000"/>
              <a:t> and </a:t>
            </a:r>
            <a:r>
              <a:rPr lang="it-IT" altLang="en-US" sz="2000" err="1"/>
              <a:t>biodiversity</a:t>
            </a:r>
            <a:endParaRPr lang="en-US" sz="2000"/>
          </a:p>
          <a:p>
            <a:pPr marL="285750" indent="-285750">
              <a:lnSpc>
                <a:spcPct val="150000"/>
              </a:lnSpc>
              <a:buFont typeface="Arial" panose="020B0604020202020204" pitchFamily="34" charset="0"/>
              <a:buChar char="•"/>
            </a:pPr>
            <a:r>
              <a:rPr lang="en-US" sz="2000" b="1">
                <a:solidFill>
                  <a:srgbClr val="1F4E79"/>
                </a:solidFill>
              </a:rPr>
              <a:t>ACTION AREA 5: </a:t>
            </a:r>
            <a:r>
              <a:rPr lang="en-US" sz="2000"/>
              <a:t>Broadband &amp; Digital Connectivity: Food (Anti)Security?</a:t>
            </a:r>
          </a:p>
          <a:p>
            <a:pPr marL="285750" indent="-285750">
              <a:lnSpc>
                <a:spcPct val="150000"/>
              </a:lnSpc>
              <a:buFont typeface="Arial" panose="020B0604020202020204" pitchFamily="34" charset="0"/>
              <a:buChar char="•"/>
            </a:pPr>
            <a:r>
              <a:rPr lang="bs-Latn-BA" sz="2000" b="1">
                <a:solidFill>
                  <a:srgbClr val="1F4E79"/>
                </a:solidFill>
              </a:rPr>
              <a:t>ACTION AREA 6: </a:t>
            </a:r>
            <a:r>
              <a:rPr lang="en-GB" sz="2000"/>
              <a:t>Gender-Inclusive </a:t>
            </a:r>
            <a:r>
              <a:rPr lang="bs-Latn-BA" sz="2000"/>
              <a:t>Climate </a:t>
            </a:r>
            <a:r>
              <a:rPr lang="en-GB" sz="2000"/>
              <a:t>Adaptation</a:t>
            </a:r>
            <a:br>
              <a:rPr lang="en-GB" sz="2000" i="1"/>
            </a:br>
            <a:endParaRPr lang="en-US" sz="2000" i="1"/>
          </a:p>
          <a:p>
            <a:pPr marL="285750" indent="-285750">
              <a:lnSpc>
                <a:spcPct val="150000"/>
              </a:lnSpc>
              <a:buFont typeface="Arial" panose="020B0604020202020204" pitchFamily="34" charset="0"/>
              <a:buChar char="•"/>
            </a:pPr>
            <a:endParaRPr lang="en-US" sz="2000"/>
          </a:p>
        </p:txBody>
      </p:sp>
      <p:sp>
        <p:nvSpPr>
          <p:cNvPr id="5" name="TextBox 4">
            <a:extLst>
              <a:ext uri="{FF2B5EF4-FFF2-40B4-BE49-F238E27FC236}">
                <a16:creationId xmlns:a16="http://schemas.microsoft.com/office/drawing/2014/main" id="{3BAFDB8F-85A9-4ED4-BF30-B801BD0D835F}"/>
              </a:ext>
            </a:extLst>
          </p:cNvPr>
          <p:cNvSpPr txBox="1"/>
          <p:nvPr/>
        </p:nvSpPr>
        <p:spPr>
          <a:xfrm>
            <a:off x="321467" y="322441"/>
            <a:ext cx="11669100" cy="2646878"/>
          </a:xfrm>
          <a:prstGeom prst="rect">
            <a:avLst/>
          </a:prstGeom>
          <a:noFill/>
        </p:spPr>
        <p:txBody>
          <a:bodyPr wrap="square" rtlCol="0">
            <a:spAutoFit/>
          </a:bodyPr>
          <a:lstStyle/>
          <a:p>
            <a:r>
              <a:rPr lang="de-DE" sz="3600">
                <a:solidFill>
                  <a:schemeClr val="accent1">
                    <a:lumMod val="50000"/>
                  </a:schemeClr>
                </a:solidFill>
              </a:rPr>
              <a:t>Rationale </a:t>
            </a:r>
            <a:r>
              <a:rPr lang="de-DE" sz="3600" err="1">
                <a:solidFill>
                  <a:schemeClr val="accent1">
                    <a:lumMod val="50000"/>
                  </a:schemeClr>
                </a:solidFill>
              </a:rPr>
              <a:t>of</a:t>
            </a:r>
            <a:r>
              <a:rPr lang="de-DE" sz="3600">
                <a:solidFill>
                  <a:schemeClr val="accent1">
                    <a:lumMod val="50000"/>
                  </a:schemeClr>
                </a:solidFill>
              </a:rPr>
              <a:t> </a:t>
            </a:r>
            <a:r>
              <a:rPr lang="de-DE" sz="3600" err="1">
                <a:solidFill>
                  <a:schemeClr val="accent1">
                    <a:lumMod val="50000"/>
                  </a:schemeClr>
                </a:solidFill>
              </a:rPr>
              <a:t>the</a:t>
            </a:r>
            <a:r>
              <a:rPr lang="de-DE" sz="3600">
                <a:solidFill>
                  <a:schemeClr val="accent1">
                    <a:lumMod val="50000"/>
                  </a:schemeClr>
                </a:solidFill>
              </a:rPr>
              <a:t> Project </a:t>
            </a:r>
            <a:r>
              <a:rPr lang="de-DE" sz="3600" err="1">
                <a:solidFill>
                  <a:schemeClr val="accent1">
                    <a:lumMod val="50000"/>
                  </a:schemeClr>
                </a:solidFill>
              </a:rPr>
              <a:t>Proposal</a:t>
            </a:r>
            <a:r>
              <a:rPr lang="de-DE" sz="3600">
                <a:solidFill>
                  <a:schemeClr val="accent1">
                    <a:lumMod val="50000"/>
                  </a:schemeClr>
                </a:solidFill>
              </a:rPr>
              <a:t>:</a:t>
            </a:r>
          </a:p>
          <a:p>
            <a:endParaRPr lang="de-DE" sz="3600">
              <a:solidFill>
                <a:schemeClr val="accent1">
                  <a:lumMod val="50000"/>
                </a:schemeClr>
              </a:solidFill>
            </a:endParaRPr>
          </a:p>
          <a:p>
            <a:endParaRPr lang="en-US">
              <a:solidFill>
                <a:schemeClr val="accent1">
                  <a:lumMod val="50000"/>
                </a:schemeClr>
              </a:solidFill>
            </a:endParaRPr>
          </a:p>
          <a:p>
            <a:pPr algn="ctr"/>
            <a:r>
              <a:rPr lang="en-US" sz="2000">
                <a:solidFill>
                  <a:schemeClr val="accent1">
                    <a:lumMod val="50000"/>
                  </a:schemeClr>
                </a:solidFill>
              </a:rPr>
              <a:t>engaging youth in sustainable agricultural development in order to reduce social, economic and environmental pressures for communities benefitting from mountain ecosystem services in view of climate change</a:t>
            </a:r>
            <a:endParaRPr lang="en-US" sz="2000">
              <a:solidFill>
                <a:schemeClr val="accent1">
                  <a:lumMod val="50000"/>
                </a:schemeClr>
              </a:solidFill>
              <a:cs typeface="Calibri"/>
            </a:endParaRPr>
          </a:p>
          <a:p>
            <a:endParaRPr lang="en-US" sz="3600">
              <a:solidFill>
                <a:schemeClr val="accent1">
                  <a:lumMod val="50000"/>
                </a:schemeClr>
              </a:solidFill>
            </a:endParaRPr>
          </a:p>
        </p:txBody>
      </p:sp>
    </p:spTree>
    <p:extLst>
      <p:ext uri="{BB962C8B-B14F-4D97-AF65-F5344CB8AC3E}">
        <p14:creationId xmlns:p14="http://schemas.microsoft.com/office/powerpoint/2010/main" val="841424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9">
            <a:extLst>
              <a:ext uri="{FF2B5EF4-FFF2-40B4-BE49-F238E27FC236}">
                <a16:creationId xmlns:a16="http://schemas.microsoft.com/office/drawing/2014/main" id="{0B340FB0-78E1-47E2-A13A-242DBCE58277}"/>
              </a:ext>
            </a:extLst>
          </p:cNvPr>
          <p:cNvSpPr>
            <a:spLocks noChangeAspect="1"/>
          </p:cNvSpPr>
          <p:nvPr/>
        </p:nvSpPr>
        <p:spPr>
          <a:xfrm rot="4800000">
            <a:off x="99253" y="5250636"/>
            <a:ext cx="1260000" cy="1260000"/>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8" name="Oval 9">
            <a:extLst>
              <a:ext uri="{FF2B5EF4-FFF2-40B4-BE49-F238E27FC236}">
                <a16:creationId xmlns:a16="http://schemas.microsoft.com/office/drawing/2014/main" id="{AC7E677D-CFF1-4336-8986-73070E360F39}"/>
              </a:ext>
            </a:extLst>
          </p:cNvPr>
          <p:cNvSpPr/>
          <p:nvPr/>
        </p:nvSpPr>
        <p:spPr>
          <a:xfrm>
            <a:off x="156200" y="5278085"/>
            <a:ext cx="1205523" cy="1205523"/>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7" name="TextBox 36">
            <a:extLst>
              <a:ext uri="{FF2B5EF4-FFF2-40B4-BE49-F238E27FC236}">
                <a16:creationId xmlns:a16="http://schemas.microsoft.com/office/drawing/2014/main" id="{C8C27A89-059A-4A52-8A6D-C48379ABA409}"/>
              </a:ext>
            </a:extLst>
          </p:cNvPr>
          <p:cNvSpPr txBox="1"/>
          <p:nvPr/>
        </p:nvSpPr>
        <p:spPr>
          <a:xfrm>
            <a:off x="1516932" y="2943291"/>
            <a:ext cx="4019473" cy="2308324"/>
          </a:xfrm>
          <a:prstGeom prst="rect">
            <a:avLst/>
          </a:prstGeom>
          <a:noFill/>
        </p:spPr>
        <p:txBody>
          <a:bodyPr wrap="square" lIns="91440" tIns="45720" rIns="91440" bIns="45720" anchor="t">
            <a:spAutoFit/>
          </a:bodyPr>
          <a:lstStyle/>
          <a:p>
            <a:r>
              <a:rPr lang="en-US">
                <a:latin typeface="Calibri"/>
                <a:cs typeface="Calibri"/>
              </a:rPr>
              <a:t>Increase </a:t>
            </a:r>
            <a:r>
              <a:rPr lang="en-US" b="1">
                <a:solidFill>
                  <a:srgbClr val="1F4E79"/>
                </a:solidFill>
                <a:latin typeface="Calibri"/>
                <a:cs typeface="Calibri"/>
              </a:rPr>
              <a:t>youth involvement in mountain and landscapes resilience</a:t>
            </a:r>
            <a:r>
              <a:rPr lang="en-US">
                <a:latin typeface="Calibri"/>
                <a:cs typeface="Calibri"/>
              </a:rPr>
              <a:t> through:</a:t>
            </a:r>
            <a:endParaRPr lang="en-GB">
              <a:latin typeface="Calibri"/>
              <a:cs typeface="Calibri"/>
            </a:endParaRPr>
          </a:p>
          <a:p>
            <a:pPr marL="285750" indent="-285750">
              <a:buFont typeface="Arial"/>
              <a:buChar char="•"/>
            </a:pPr>
            <a:r>
              <a:rPr lang="en-US">
                <a:latin typeface="Calibri"/>
                <a:cs typeface="Calibri"/>
              </a:rPr>
              <a:t>capacity building on mountain ecosystems</a:t>
            </a:r>
            <a:endParaRPr lang="en-GB">
              <a:latin typeface="Calibri"/>
              <a:cs typeface="Calibri"/>
            </a:endParaRPr>
          </a:p>
          <a:p>
            <a:pPr marL="285750" indent="-285750">
              <a:buFont typeface="Arial"/>
              <a:buChar char="•"/>
            </a:pPr>
            <a:r>
              <a:rPr lang="en-US">
                <a:latin typeface="Calibri"/>
                <a:cs typeface="Calibri"/>
              </a:rPr>
              <a:t>supporting the development of networks </a:t>
            </a:r>
            <a:r>
              <a:rPr lang="en-US">
                <a:effectLst/>
                <a:latin typeface="Calibri"/>
                <a:cs typeface="Calibri"/>
              </a:rPr>
              <a:t>and </a:t>
            </a:r>
            <a:r>
              <a:rPr lang="en-US">
                <a:latin typeface="Calibri"/>
                <a:cs typeface="Calibri"/>
              </a:rPr>
              <a:t>expertise exchange by a bottom-up process</a:t>
            </a:r>
            <a:r>
              <a:rPr lang="it-IT">
                <a:latin typeface="Calibri"/>
                <a:cs typeface="Calibri"/>
              </a:rPr>
              <a:t> </a:t>
            </a:r>
            <a:endParaRPr lang="en-GB">
              <a:ea typeface="+mn-lt"/>
              <a:cs typeface="+mn-lt"/>
            </a:endParaRPr>
          </a:p>
          <a:p>
            <a:endParaRPr lang="en-GB">
              <a:effectLst/>
              <a:latin typeface="Arial" panose="020B0604020202020204" pitchFamily="34" charset="0"/>
              <a:cs typeface="Arial"/>
            </a:endParaRPr>
          </a:p>
        </p:txBody>
      </p:sp>
      <p:sp>
        <p:nvSpPr>
          <p:cNvPr id="41" name="TextBox 40">
            <a:extLst>
              <a:ext uri="{FF2B5EF4-FFF2-40B4-BE49-F238E27FC236}">
                <a16:creationId xmlns:a16="http://schemas.microsoft.com/office/drawing/2014/main" id="{1998F865-D598-4AF4-9ACF-8662983672F7}"/>
              </a:ext>
            </a:extLst>
          </p:cNvPr>
          <p:cNvSpPr txBox="1"/>
          <p:nvPr/>
        </p:nvSpPr>
        <p:spPr>
          <a:xfrm>
            <a:off x="7269973" y="3660075"/>
            <a:ext cx="4625981" cy="2862322"/>
          </a:xfrm>
          <a:prstGeom prst="rect">
            <a:avLst/>
          </a:prstGeom>
          <a:noFill/>
        </p:spPr>
        <p:txBody>
          <a:bodyPr wrap="square" lIns="91440" tIns="45720" rIns="91440" bIns="45720" anchor="t">
            <a:spAutoFit/>
          </a:bodyPr>
          <a:lstStyle/>
          <a:p>
            <a:r>
              <a:rPr lang="en-US">
                <a:latin typeface="Calibri"/>
                <a:cs typeface="Calibri"/>
              </a:rPr>
              <a:t>Foster </a:t>
            </a:r>
            <a:r>
              <a:rPr lang="en-US" b="1">
                <a:solidFill>
                  <a:srgbClr val="1F4E79"/>
                </a:solidFill>
                <a:latin typeface="Calibri"/>
                <a:cs typeface="Calibri"/>
              </a:rPr>
              <a:t>local economic development </a:t>
            </a:r>
            <a:r>
              <a:rPr lang="en-US">
                <a:latin typeface="Calibri"/>
                <a:cs typeface="Calibri"/>
              </a:rPr>
              <a:t>combining:</a:t>
            </a:r>
            <a:endParaRPr lang="it-IT">
              <a:latin typeface="Calibri"/>
              <a:cs typeface="Calibri"/>
            </a:endParaRPr>
          </a:p>
          <a:p>
            <a:pPr marL="285750" indent="-285750">
              <a:buFont typeface="Arial"/>
              <a:buChar char="•"/>
            </a:pPr>
            <a:r>
              <a:rPr lang="en-US">
                <a:latin typeface="Calibri"/>
                <a:cs typeface="Calibri"/>
              </a:rPr>
              <a:t>traditional rural activities</a:t>
            </a:r>
            <a:endParaRPr lang="it-IT">
              <a:latin typeface="Calibri"/>
              <a:cs typeface="Calibri"/>
            </a:endParaRPr>
          </a:p>
          <a:p>
            <a:pPr marL="285750" indent="-285750">
              <a:buFont typeface="Arial"/>
              <a:buChar char="•"/>
            </a:pPr>
            <a:r>
              <a:rPr lang="en-US">
                <a:latin typeface="Calibri"/>
                <a:cs typeface="Calibri"/>
              </a:rPr>
              <a:t>tourism</a:t>
            </a:r>
          </a:p>
          <a:p>
            <a:pPr marL="285750" indent="-285750">
              <a:buFont typeface="Arial"/>
              <a:buChar char="•"/>
            </a:pPr>
            <a:r>
              <a:rPr lang="en-US">
                <a:latin typeface="Calibri"/>
                <a:cs typeface="Calibri"/>
              </a:rPr>
              <a:t>raising-awareness initiatives</a:t>
            </a:r>
            <a:endParaRPr lang="it-IT">
              <a:latin typeface="Calibri"/>
              <a:cs typeface="Calibri"/>
            </a:endParaRPr>
          </a:p>
          <a:p>
            <a:pPr marL="285750" indent="-285750">
              <a:buFont typeface="Arial"/>
              <a:buChar char="•"/>
            </a:pPr>
            <a:r>
              <a:rPr lang="en-US">
                <a:latin typeface="Calibri"/>
                <a:cs typeface="Calibri"/>
              </a:rPr>
              <a:t>dissemination projects</a:t>
            </a:r>
            <a:endParaRPr lang="it-IT">
              <a:latin typeface="Calibri"/>
              <a:cs typeface="Calibri"/>
            </a:endParaRPr>
          </a:p>
          <a:p>
            <a:pPr marL="285750" indent="-285750">
              <a:buFont typeface="Arial"/>
              <a:buChar char="•"/>
            </a:pPr>
            <a:endParaRPr lang="en-US">
              <a:latin typeface="Calibri"/>
              <a:cs typeface="Calibri"/>
            </a:endParaRPr>
          </a:p>
          <a:p>
            <a:endParaRPr lang="en-US">
              <a:latin typeface="Calibri"/>
              <a:cs typeface="Calibri"/>
            </a:endParaRPr>
          </a:p>
          <a:p>
            <a:pPr marL="285750" indent="-285750">
              <a:buFont typeface="Arial" panose="020B0604020202020204" pitchFamily="34" charset="0"/>
              <a:buChar char="•"/>
            </a:pPr>
            <a:r>
              <a:rPr lang="en-US">
                <a:latin typeface="Calibri"/>
                <a:cs typeface="Calibri"/>
              </a:rPr>
              <a:t>Creation of new job opportunities </a:t>
            </a:r>
          </a:p>
          <a:p>
            <a:pPr marL="285750" indent="-285750">
              <a:buFont typeface="Arial" panose="020B0604020202020204" pitchFamily="34" charset="0"/>
              <a:buChar char="•"/>
            </a:pPr>
            <a:r>
              <a:rPr lang="en-US">
                <a:latin typeface="Calibri"/>
                <a:cs typeface="Calibri"/>
              </a:rPr>
              <a:t>Increase of sustainable tourism </a:t>
            </a:r>
          </a:p>
          <a:p>
            <a:pPr marL="285750" indent="-285750">
              <a:buFont typeface="Arial" panose="020B0604020202020204" pitchFamily="34" charset="0"/>
              <a:buChar char="•"/>
            </a:pPr>
            <a:r>
              <a:rPr lang="en-US">
                <a:latin typeface="Calibri"/>
                <a:cs typeface="Calibri"/>
              </a:rPr>
              <a:t>Valorize local communities' efforts</a:t>
            </a:r>
            <a:endParaRPr lang="it-IT">
              <a:cs typeface="Calibri"/>
            </a:endParaRPr>
          </a:p>
        </p:txBody>
      </p:sp>
      <p:sp>
        <p:nvSpPr>
          <p:cNvPr id="43" name="Oval 10">
            <a:extLst>
              <a:ext uri="{FF2B5EF4-FFF2-40B4-BE49-F238E27FC236}">
                <a16:creationId xmlns:a16="http://schemas.microsoft.com/office/drawing/2014/main" id="{A37CA86E-A0D9-4D65-9A84-913CE97462EE}"/>
              </a:ext>
            </a:extLst>
          </p:cNvPr>
          <p:cNvSpPr>
            <a:spLocks noChangeAspect="1"/>
          </p:cNvSpPr>
          <p:nvPr/>
        </p:nvSpPr>
        <p:spPr>
          <a:xfrm rot="4800000">
            <a:off x="113344" y="1185916"/>
            <a:ext cx="1260000" cy="1260000"/>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5" name="Oval 10">
            <a:extLst>
              <a:ext uri="{FF2B5EF4-FFF2-40B4-BE49-F238E27FC236}">
                <a16:creationId xmlns:a16="http://schemas.microsoft.com/office/drawing/2014/main" id="{7D4E7685-A51F-445F-9EF2-A2A684E40F81}"/>
              </a:ext>
            </a:extLst>
          </p:cNvPr>
          <p:cNvSpPr/>
          <p:nvPr/>
        </p:nvSpPr>
        <p:spPr>
          <a:xfrm>
            <a:off x="119049" y="1199111"/>
            <a:ext cx="1205523" cy="1205523"/>
          </a:xfrm>
          <a:prstGeom prst="diamon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1" name="TextBox 50">
            <a:extLst>
              <a:ext uri="{FF2B5EF4-FFF2-40B4-BE49-F238E27FC236}">
                <a16:creationId xmlns:a16="http://schemas.microsoft.com/office/drawing/2014/main" id="{04603A61-AC24-4E7F-B849-4B9C9A708078}"/>
              </a:ext>
            </a:extLst>
          </p:cNvPr>
          <p:cNvSpPr txBox="1"/>
          <p:nvPr/>
        </p:nvSpPr>
        <p:spPr>
          <a:xfrm>
            <a:off x="1502083" y="929140"/>
            <a:ext cx="4081345" cy="1745466"/>
          </a:xfrm>
          <a:prstGeom prst="rect">
            <a:avLst/>
          </a:prstGeom>
          <a:noFill/>
        </p:spPr>
        <p:txBody>
          <a:bodyPr wrap="square" lIns="91440" tIns="45720" rIns="91440" bIns="45720" anchor="t">
            <a:spAutoFit/>
          </a:bodyPr>
          <a:lstStyle/>
          <a:p>
            <a:r>
              <a:rPr lang="en-US">
                <a:ea typeface="+mn-lt"/>
                <a:cs typeface="+mn-lt"/>
              </a:rPr>
              <a:t>Increase local production of diversified foods by:</a:t>
            </a:r>
            <a:endParaRPr lang="en-GB">
              <a:ea typeface="+mn-lt"/>
              <a:cs typeface="+mn-lt"/>
            </a:endParaRPr>
          </a:p>
          <a:p>
            <a:pPr marL="285750" indent="-285750">
              <a:buFont typeface="Arial"/>
              <a:buChar char="•"/>
            </a:pPr>
            <a:r>
              <a:rPr lang="en-US" b="1">
                <a:solidFill>
                  <a:srgbClr val="1F4E79"/>
                </a:solidFill>
                <a:ea typeface="+mn-lt"/>
                <a:cs typeface="+mn-lt"/>
              </a:rPr>
              <a:t>women </a:t>
            </a:r>
            <a:endParaRPr lang="en-GB">
              <a:ea typeface="+mn-lt"/>
              <a:cs typeface="+mn-lt"/>
            </a:endParaRPr>
          </a:p>
          <a:p>
            <a:pPr marL="285750" indent="-285750">
              <a:buFont typeface="Arial"/>
              <a:buChar char="•"/>
            </a:pPr>
            <a:r>
              <a:rPr lang="en-US" b="1">
                <a:solidFill>
                  <a:srgbClr val="1F4E79"/>
                </a:solidFill>
                <a:ea typeface="+mn-lt"/>
                <a:cs typeface="+mn-lt"/>
              </a:rPr>
              <a:t>youth smallholder </a:t>
            </a:r>
            <a:r>
              <a:rPr lang="en-GB" b="1">
                <a:solidFill>
                  <a:srgbClr val="1F4E79"/>
                </a:solidFill>
                <a:ea typeface="+mn-lt"/>
                <a:cs typeface="+mn-lt"/>
              </a:rPr>
              <a:t>farmers</a:t>
            </a:r>
            <a:endParaRPr lang="en-GB">
              <a:ea typeface="+mn-lt"/>
              <a:cs typeface="+mn-lt"/>
            </a:endParaRPr>
          </a:p>
          <a:p>
            <a:r>
              <a:rPr lang="en-GB">
                <a:ea typeface="+mn-lt"/>
                <a:cs typeface="+mn-lt"/>
              </a:rPr>
              <a:t>supporting traditional cultivation and breeding practices</a:t>
            </a:r>
            <a:endParaRPr lang="it-IT">
              <a:latin typeface="Calibri"/>
              <a:cs typeface="Calibri"/>
            </a:endParaRPr>
          </a:p>
        </p:txBody>
      </p:sp>
      <p:sp>
        <p:nvSpPr>
          <p:cNvPr id="84" name="Google Shape;18806;p78">
            <a:extLst>
              <a:ext uri="{FF2B5EF4-FFF2-40B4-BE49-F238E27FC236}">
                <a16:creationId xmlns:a16="http://schemas.microsoft.com/office/drawing/2014/main" id="{7477BC52-60F4-487B-8324-B1D4502CAA3F}"/>
              </a:ext>
            </a:extLst>
          </p:cNvPr>
          <p:cNvSpPr/>
          <p:nvPr/>
        </p:nvSpPr>
        <p:spPr>
          <a:xfrm>
            <a:off x="689342" y="1826223"/>
            <a:ext cx="367255" cy="282364"/>
          </a:xfrm>
          <a:custGeom>
            <a:avLst/>
            <a:gdLst/>
            <a:ahLst/>
            <a:cxnLst/>
            <a:rect l="l" t="t" r="r" b="b"/>
            <a:pathLst>
              <a:path w="11538" h="8871" extrusionOk="0">
                <a:moveTo>
                  <a:pt x="9728" y="2703"/>
                </a:moveTo>
                <a:cubicBezTo>
                  <a:pt x="10049" y="2703"/>
                  <a:pt x="10287" y="2917"/>
                  <a:pt x="10287" y="3167"/>
                </a:cubicBezTo>
                <a:lnTo>
                  <a:pt x="10287" y="3203"/>
                </a:lnTo>
                <a:cubicBezTo>
                  <a:pt x="10121" y="3120"/>
                  <a:pt x="9930" y="3096"/>
                  <a:pt x="9728" y="3096"/>
                </a:cubicBezTo>
                <a:cubicBezTo>
                  <a:pt x="9537" y="3096"/>
                  <a:pt x="9347" y="3143"/>
                  <a:pt x="9180" y="3203"/>
                </a:cubicBezTo>
                <a:lnTo>
                  <a:pt x="9180" y="3167"/>
                </a:lnTo>
                <a:cubicBezTo>
                  <a:pt x="9180" y="2917"/>
                  <a:pt x="9430" y="2703"/>
                  <a:pt x="9728" y="2703"/>
                </a:cubicBezTo>
                <a:close/>
                <a:moveTo>
                  <a:pt x="9728" y="3405"/>
                </a:moveTo>
                <a:cubicBezTo>
                  <a:pt x="10347" y="3405"/>
                  <a:pt x="10835" y="3893"/>
                  <a:pt x="10835" y="4513"/>
                </a:cubicBezTo>
                <a:cubicBezTo>
                  <a:pt x="10835" y="4632"/>
                  <a:pt x="10811" y="4751"/>
                  <a:pt x="10775" y="4846"/>
                </a:cubicBezTo>
                <a:cubicBezTo>
                  <a:pt x="10299" y="4358"/>
                  <a:pt x="9454" y="4167"/>
                  <a:pt x="9406" y="4167"/>
                </a:cubicBezTo>
                <a:cubicBezTo>
                  <a:pt x="9392" y="4160"/>
                  <a:pt x="9377" y="4157"/>
                  <a:pt x="9362" y="4157"/>
                </a:cubicBezTo>
                <a:cubicBezTo>
                  <a:pt x="9325" y="4157"/>
                  <a:pt x="9285" y="4174"/>
                  <a:pt x="9251" y="4191"/>
                </a:cubicBezTo>
                <a:cubicBezTo>
                  <a:pt x="9216" y="4227"/>
                  <a:pt x="9192" y="4274"/>
                  <a:pt x="9192" y="4334"/>
                </a:cubicBezTo>
                <a:cubicBezTo>
                  <a:pt x="9192" y="4334"/>
                  <a:pt x="9180" y="4441"/>
                  <a:pt x="9061" y="4572"/>
                </a:cubicBezTo>
                <a:cubicBezTo>
                  <a:pt x="9001" y="4632"/>
                  <a:pt x="9001" y="4751"/>
                  <a:pt x="9061" y="4810"/>
                </a:cubicBezTo>
                <a:cubicBezTo>
                  <a:pt x="9091" y="4840"/>
                  <a:pt x="9135" y="4855"/>
                  <a:pt x="9180" y="4855"/>
                </a:cubicBezTo>
                <a:cubicBezTo>
                  <a:pt x="9225" y="4855"/>
                  <a:pt x="9269" y="4840"/>
                  <a:pt x="9299" y="4810"/>
                </a:cubicBezTo>
                <a:cubicBezTo>
                  <a:pt x="9394" y="4715"/>
                  <a:pt x="9454" y="4608"/>
                  <a:pt x="9478" y="4536"/>
                </a:cubicBezTo>
                <a:cubicBezTo>
                  <a:pt x="9763" y="4632"/>
                  <a:pt x="10359" y="4834"/>
                  <a:pt x="10621" y="5203"/>
                </a:cubicBezTo>
                <a:cubicBezTo>
                  <a:pt x="10561" y="5668"/>
                  <a:pt x="10192" y="5977"/>
                  <a:pt x="9728" y="5977"/>
                </a:cubicBezTo>
                <a:cubicBezTo>
                  <a:pt x="9251" y="5977"/>
                  <a:pt x="8870" y="5620"/>
                  <a:pt x="8823" y="5167"/>
                </a:cubicBezTo>
                <a:cubicBezTo>
                  <a:pt x="8823" y="5132"/>
                  <a:pt x="8811" y="5120"/>
                  <a:pt x="8799" y="5084"/>
                </a:cubicBezTo>
                <a:cubicBezTo>
                  <a:pt x="8692" y="4906"/>
                  <a:pt x="8632" y="4715"/>
                  <a:pt x="8632" y="4513"/>
                </a:cubicBezTo>
                <a:cubicBezTo>
                  <a:pt x="8632" y="3893"/>
                  <a:pt x="9120" y="3405"/>
                  <a:pt x="9728" y="3405"/>
                </a:cubicBezTo>
                <a:close/>
                <a:moveTo>
                  <a:pt x="3048" y="3405"/>
                </a:moveTo>
                <a:lnTo>
                  <a:pt x="3048" y="4108"/>
                </a:lnTo>
                <a:cubicBezTo>
                  <a:pt x="3048" y="4227"/>
                  <a:pt x="3024" y="4334"/>
                  <a:pt x="2977" y="4429"/>
                </a:cubicBezTo>
                <a:lnTo>
                  <a:pt x="2882" y="4608"/>
                </a:lnTo>
                <a:cubicBezTo>
                  <a:pt x="2870" y="4644"/>
                  <a:pt x="2870" y="4655"/>
                  <a:pt x="2870" y="4691"/>
                </a:cubicBezTo>
                <a:lnTo>
                  <a:pt x="2870" y="5048"/>
                </a:lnTo>
                <a:cubicBezTo>
                  <a:pt x="2870" y="5298"/>
                  <a:pt x="2763" y="5537"/>
                  <a:pt x="2584" y="5703"/>
                </a:cubicBezTo>
                <a:cubicBezTo>
                  <a:pt x="2413" y="5885"/>
                  <a:pt x="2203" y="5981"/>
                  <a:pt x="1989" y="5981"/>
                </a:cubicBezTo>
                <a:cubicBezTo>
                  <a:pt x="1965" y="5981"/>
                  <a:pt x="1941" y="5979"/>
                  <a:pt x="1917" y="5977"/>
                </a:cubicBezTo>
                <a:cubicBezTo>
                  <a:pt x="1429" y="5965"/>
                  <a:pt x="1024" y="5537"/>
                  <a:pt x="1024" y="5013"/>
                </a:cubicBezTo>
                <a:lnTo>
                  <a:pt x="1024" y="4703"/>
                </a:lnTo>
                <a:cubicBezTo>
                  <a:pt x="1024" y="4667"/>
                  <a:pt x="1024" y="4644"/>
                  <a:pt x="1012" y="4632"/>
                </a:cubicBezTo>
                <a:lnTo>
                  <a:pt x="905" y="4417"/>
                </a:lnTo>
                <a:cubicBezTo>
                  <a:pt x="858" y="4346"/>
                  <a:pt x="846" y="4251"/>
                  <a:pt x="846" y="4167"/>
                </a:cubicBezTo>
                <a:lnTo>
                  <a:pt x="846" y="4144"/>
                </a:lnTo>
                <a:cubicBezTo>
                  <a:pt x="846" y="3751"/>
                  <a:pt x="1179" y="3405"/>
                  <a:pt x="1596" y="3405"/>
                </a:cubicBezTo>
                <a:close/>
                <a:moveTo>
                  <a:pt x="5763" y="322"/>
                </a:moveTo>
                <a:cubicBezTo>
                  <a:pt x="6358" y="322"/>
                  <a:pt x="6870" y="536"/>
                  <a:pt x="7263" y="905"/>
                </a:cubicBezTo>
                <a:cubicBezTo>
                  <a:pt x="7668" y="1298"/>
                  <a:pt x="7882" y="1858"/>
                  <a:pt x="7942" y="2524"/>
                </a:cubicBezTo>
                <a:cubicBezTo>
                  <a:pt x="8085" y="4346"/>
                  <a:pt x="8227" y="5346"/>
                  <a:pt x="8287" y="5703"/>
                </a:cubicBezTo>
                <a:lnTo>
                  <a:pt x="8287" y="5715"/>
                </a:lnTo>
                <a:cubicBezTo>
                  <a:pt x="8108" y="5834"/>
                  <a:pt x="7763" y="6025"/>
                  <a:pt x="7215" y="6179"/>
                </a:cubicBezTo>
                <a:lnTo>
                  <a:pt x="6930" y="6060"/>
                </a:lnTo>
                <a:cubicBezTo>
                  <a:pt x="6858" y="6025"/>
                  <a:pt x="6811" y="5953"/>
                  <a:pt x="6811" y="5882"/>
                </a:cubicBezTo>
                <a:lnTo>
                  <a:pt x="6811" y="5298"/>
                </a:lnTo>
                <a:cubicBezTo>
                  <a:pt x="7370" y="4941"/>
                  <a:pt x="7727" y="4334"/>
                  <a:pt x="7727" y="3632"/>
                </a:cubicBezTo>
                <a:lnTo>
                  <a:pt x="7727" y="3322"/>
                </a:lnTo>
                <a:cubicBezTo>
                  <a:pt x="7727" y="3108"/>
                  <a:pt x="7632" y="2917"/>
                  <a:pt x="7489" y="2786"/>
                </a:cubicBezTo>
                <a:cubicBezTo>
                  <a:pt x="7144" y="2489"/>
                  <a:pt x="6370" y="1965"/>
                  <a:pt x="5025" y="1834"/>
                </a:cubicBezTo>
                <a:cubicBezTo>
                  <a:pt x="5015" y="1831"/>
                  <a:pt x="5005" y="1830"/>
                  <a:pt x="4995" y="1830"/>
                </a:cubicBezTo>
                <a:cubicBezTo>
                  <a:pt x="4920" y="1830"/>
                  <a:pt x="4846" y="1903"/>
                  <a:pt x="4846" y="1977"/>
                </a:cubicBezTo>
                <a:cubicBezTo>
                  <a:pt x="4834" y="2072"/>
                  <a:pt x="4906" y="2155"/>
                  <a:pt x="5001" y="2155"/>
                </a:cubicBezTo>
                <a:cubicBezTo>
                  <a:pt x="6251" y="2274"/>
                  <a:pt x="6954" y="2750"/>
                  <a:pt x="7263" y="3024"/>
                </a:cubicBezTo>
                <a:cubicBezTo>
                  <a:pt x="7335" y="3096"/>
                  <a:pt x="7382" y="3179"/>
                  <a:pt x="7382" y="3298"/>
                </a:cubicBezTo>
                <a:lnTo>
                  <a:pt x="7382" y="3620"/>
                </a:lnTo>
                <a:cubicBezTo>
                  <a:pt x="7382" y="4525"/>
                  <a:pt x="6632" y="5251"/>
                  <a:pt x="5739" y="5251"/>
                </a:cubicBezTo>
                <a:cubicBezTo>
                  <a:pt x="4846" y="5251"/>
                  <a:pt x="4108" y="4513"/>
                  <a:pt x="4108" y="3620"/>
                </a:cubicBezTo>
                <a:lnTo>
                  <a:pt x="4108" y="3465"/>
                </a:lnTo>
                <a:cubicBezTo>
                  <a:pt x="4108" y="3405"/>
                  <a:pt x="4132" y="3346"/>
                  <a:pt x="4191" y="3298"/>
                </a:cubicBezTo>
                <a:cubicBezTo>
                  <a:pt x="4406" y="3179"/>
                  <a:pt x="4691" y="2965"/>
                  <a:pt x="4822" y="2572"/>
                </a:cubicBezTo>
                <a:cubicBezTo>
                  <a:pt x="4846" y="2489"/>
                  <a:pt x="4810" y="2393"/>
                  <a:pt x="4715" y="2369"/>
                </a:cubicBezTo>
                <a:cubicBezTo>
                  <a:pt x="4696" y="2361"/>
                  <a:pt x="4676" y="2357"/>
                  <a:pt x="4657" y="2357"/>
                </a:cubicBezTo>
                <a:cubicBezTo>
                  <a:pt x="4592" y="2357"/>
                  <a:pt x="4531" y="2401"/>
                  <a:pt x="4513" y="2465"/>
                </a:cubicBezTo>
                <a:cubicBezTo>
                  <a:pt x="4417" y="2750"/>
                  <a:pt x="4191" y="2917"/>
                  <a:pt x="4048" y="3024"/>
                </a:cubicBezTo>
                <a:cubicBezTo>
                  <a:pt x="3882" y="3108"/>
                  <a:pt x="3775" y="3286"/>
                  <a:pt x="3775" y="3465"/>
                </a:cubicBezTo>
                <a:lnTo>
                  <a:pt x="3775" y="3620"/>
                </a:lnTo>
                <a:cubicBezTo>
                  <a:pt x="3775" y="4310"/>
                  <a:pt x="4132" y="4929"/>
                  <a:pt x="4691" y="5287"/>
                </a:cubicBezTo>
                <a:lnTo>
                  <a:pt x="4691" y="5858"/>
                </a:lnTo>
                <a:cubicBezTo>
                  <a:pt x="4691" y="5941"/>
                  <a:pt x="4644" y="6013"/>
                  <a:pt x="4572" y="6037"/>
                </a:cubicBezTo>
                <a:lnTo>
                  <a:pt x="4287" y="6156"/>
                </a:lnTo>
                <a:cubicBezTo>
                  <a:pt x="3739" y="6013"/>
                  <a:pt x="3394" y="5822"/>
                  <a:pt x="3227" y="5715"/>
                </a:cubicBezTo>
                <a:lnTo>
                  <a:pt x="3227" y="5703"/>
                </a:lnTo>
                <a:cubicBezTo>
                  <a:pt x="3286" y="5346"/>
                  <a:pt x="3441" y="4346"/>
                  <a:pt x="3572" y="2524"/>
                </a:cubicBezTo>
                <a:cubicBezTo>
                  <a:pt x="3620" y="1858"/>
                  <a:pt x="3858" y="1310"/>
                  <a:pt x="4251" y="905"/>
                </a:cubicBezTo>
                <a:cubicBezTo>
                  <a:pt x="4644" y="524"/>
                  <a:pt x="5168" y="322"/>
                  <a:pt x="5763" y="322"/>
                </a:cubicBezTo>
                <a:close/>
                <a:moveTo>
                  <a:pt x="2917" y="5870"/>
                </a:moveTo>
                <a:cubicBezTo>
                  <a:pt x="2941" y="5929"/>
                  <a:pt x="2989" y="5977"/>
                  <a:pt x="3036" y="6013"/>
                </a:cubicBezTo>
                <a:cubicBezTo>
                  <a:pt x="3167" y="6096"/>
                  <a:pt x="3417" y="6251"/>
                  <a:pt x="3810" y="6382"/>
                </a:cubicBezTo>
                <a:lnTo>
                  <a:pt x="3334" y="6596"/>
                </a:lnTo>
                <a:lnTo>
                  <a:pt x="2798" y="6441"/>
                </a:lnTo>
                <a:cubicBezTo>
                  <a:pt x="2667" y="6394"/>
                  <a:pt x="2667" y="6382"/>
                  <a:pt x="2667" y="6358"/>
                </a:cubicBezTo>
                <a:lnTo>
                  <a:pt x="2667" y="6120"/>
                </a:lnTo>
                <a:cubicBezTo>
                  <a:pt x="2727" y="6072"/>
                  <a:pt x="2763" y="6025"/>
                  <a:pt x="2822" y="5977"/>
                </a:cubicBezTo>
                <a:cubicBezTo>
                  <a:pt x="2858" y="5953"/>
                  <a:pt x="2882" y="5906"/>
                  <a:pt x="2917" y="5870"/>
                </a:cubicBezTo>
                <a:close/>
                <a:moveTo>
                  <a:pt x="8620" y="5620"/>
                </a:moveTo>
                <a:cubicBezTo>
                  <a:pt x="8704" y="5822"/>
                  <a:pt x="8859" y="5977"/>
                  <a:pt x="9037" y="6096"/>
                </a:cubicBezTo>
                <a:lnTo>
                  <a:pt x="9037" y="6453"/>
                </a:lnTo>
                <a:lnTo>
                  <a:pt x="9013" y="6453"/>
                </a:lnTo>
                <a:lnTo>
                  <a:pt x="8478" y="6739"/>
                </a:lnTo>
                <a:cubicBezTo>
                  <a:pt x="8478" y="6739"/>
                  <a:pt x="8466" y="6739"/>
                  <a:pt x="8466" y="6727"/>
                </a:cubicBezTo>
                <a:lnTo>
                  <a:pt x="7692" y="6382"/>
                </a:lnTo>
                <a:cubicBezTo>
                  <a:pt x="8061" y="6251"/>
                  <a:pt x="8335" y="6096"/>
                  <a:pt x="8466" y="6013"/>
                </a:cubicBezTo>
                <a:cubicBezTo>
                  <a:pt x="8585" y="5941"/>
                  <a:pt x="8644" y="5798"/>
                  <a:pt x="8620" y="5656"/>
                </a:cubicBezTo>
                <a:lnTo>
                  <a:pt x="8620" y="5620"/>
                </a:lnTo>
                <a:close/>
                <a:moveTo>
                  <a:pt x="2322" y="6263"/>
                </a:moveTo>
                <a:lnTo>
                  <a:pt x="2322" y="6334"/>
                </a:lnTo>
                <a:cubicBezTo>
                  <a:pt x="2322" y="6370"/>
                  <a:pt x="2322" y="6418"/>
                  <a:pt x="2334" y="6441"/>
                </a:cubicBezTo>
                <a:lnTo>
                  <a:pt x="1929" y="6834"/>
                </a:lnTo>
                <a:lnTo>
                  <a:pt x="1548" y="6441"/>
                </a:lnTo>
                <a:cubicBezTo>
                  <a:pt x="1560" y="6418"/>
                  <a:pt x="1560" y="6382"/>
                  <a:pt x="1560" y="6334"/>
                </a:cubicBezTo>
                <a:lnTo>
                  <a:pt x="1560" y="6263"/>
                </a:lnTo>
                <a:cubicBezTo>
                  <a:pt x="1667" y="6299"/>
                  <a:pt x="1786" y="6322"/>
                  <a:pt x="1905" y="6322"/>
                </a:cubicBezTo>
                <a:lnTo>
                  <a:pt x="1953" y="6322"/>
                </a:lnTo>
                <a:cubicBezTo>
                  <a:pt x="2084" y="6322"/>
                  <a:pt x="2203" y="6310"/>
                  <a:pt x="2322" y="6263"/>
                </a:cubicBezTo>
                <a:close/>
                <a:moveTo>
                  <a:pt x="10109" y="6275"/>
                </a:moveTo>
                <a:lnTo>
                  <a:pt x="10109" y="6453"/>
                </a:lnTo>
                <a:cubicBezTo>
                  <a:pt x="10109" y="6513"/>
                  <a:pt x="10121" y="6572"/>
                  <a:pt x="10144" y="6620"/>
                </a:cubicBezTo>
                <a:lnTo>
                  <a:pt x="10002" y="6775"/>
                </a:lnTo>
                <a:cubicBezTo>
                  <a:pt x="9924" y="6840"/>
                  <a:pt x="9832" y="6873"/>
                  <a:pt x="9740" y="6873"/>
                </a:cubicBezTo>
                <a:cubicBezTo>
                  <a:pt x="9647" y="6873"/>
                  <a:pt x="9555" y="6840"/>
                  <a:pt x="9478" y="6775"/>
                </a:cubicBezTo>
                <a:lnTo>
                  <a:pt x="9311" y="6620"/>
                </a:lnTo>
                <a:cubicBezTo>
                  <a:pt x="9347" y="6572"/>
                  <a:pt x="9359" y="6513"/>
                  <a:pt x="9359" y="6453"/>
                </a:cubicBezTo>
                <a:lnTo>
                  <a:pt x="9359" y="6275"/>
                </a:lnTo>
                <a:cubicBezTo>
                  <a:pt x="9478" y="6310"/>
                  <a:pt x="9597" y="6334"/>
                  <a:pt x="9728" y="6334"/>
                </a:cubicBezTo>
                <a:cubicBezTo>
                  <a:pt x="9859" y="6334"/>
                  <a:pt x="9978" y="6322"/>
                  <a:pt x="10109" y="6275"/>
                </a:cubicBezTo>
                <a:close/>
                <a:moveTo>
                  <a:pt x="6501" y="5477"/>
                </a:moveTo>
                <a:lnTo>
                  <a:pt x="6501" y="5882"/>
                </a:lnTo>
                <a:cubicBezTo>
                  <a:pt x="6501" y="6084"/>
                  <a:pt x="6620" y="6275"/>
                  <a:pt x="6811" y="6370"/>
                </a:cubicBezTo>
                <a:lnTo>
                  <a:pt x="7073" y="6477"/>
                </a:lnTo>
                <a:cubicBezTo>
                  <a:pt x="6799" y="6953"/>
                  <a:pt x="6299" y="7263"/>
                  <a:pt x="5739" y="7263"/>
                </a:cubicBezTo>
                <a:cubicBezTo>
                  <a:pt x="5191" y="7263"/>
                  <a:pt x="4691" y="6953"/>
                  <a:pt x="4453" y="6477"/>
                </a:cubicBezTo>
                <a:lnTo>
                  <a:pt x="4703" y="6370"/>
                </a:lnTo>
                <a:cubicBezTo>
                  <a:pt x="4894" y="6275"/>
                  <a:pt x="5013" y="6084"/>
                  <a:pt x="5013" y="5882"/>
                </a:cubicBezTo>
                <a:lnTo>
                  <a:pt x="5013" y="5477"/>
                </a:lnTo>
                <a:cubicBezTo>
                  <a:pt x="5239" y="5560"/>
                  <a:pt x="5489" y="5620"/>
                  <a:pt x="5763" y="5620"/>
                </a:cubicBezTo>
                <a:cubicBezTo>
                  <a:pt x="6025" y="5620"/>
                  <a:pt x="6263" y="5584"/>
                  <a:pt x="6501" y="5477"/>
                </a:cubicBezTo>
                <a:close/>
                <a:moveTo>
                  <a:pt x="5763" y="0"/>
                </a:moveTo>
                <a:cubicBezTo>
                  <a:pt x="5072" y="0"/>
                  <a:pt x="4465" y="238"/>
                  <a:pt x="4013" y="679"/>
                </a:cubicBezTo>
                <a:cubicBezTo>
                  <a:pt x="3560" y="1131"/>
                  <a:pt x="3286" y="1774"/>
                  <a:pt x="3239" y="2512"/>
                </a:cubicBezTo>
                <a:cubicBezTo>
                  <a:pt x="3227" y="2703"/>
                  <a:pt x="3215" y="2905"/>
                  <a:pt x="3203" y="3084"/>
                </a:cubicBezTo>
                <a:lnTo>
                  <a:pt x="1608" y="3084"/>
                </a:lnTo>
                <a:cubicBezTo>
                  <a:pt x="1012" y="3084"/>
                  <a:pt x="536" y="3560"/>
                  <a:pt x="536" y="4155"/>
                </a:cubicBezTo>
                <a:lnTo>
                  <a:pt x="536" y="4167"/>
                </a:lnTo>
                <a:cubicBezTo>
                  <a:pt x="536" y="4298"/>
                  <a:pt x="560" y="4453"/>
                  <a:pt x="619" y="4572"/>
                </a:cubicBezTo>
                <a:lnTo>
                  <a:pt x="715" y="4751"/>
                </a:lnTo>
                <a:lnTo>
                  <a:pt x="715" y="5025"/>
                </a:lnTo>
                <a:cubicBezTo>
                  <a:pt x="715" y="5465"/>
                  <a:pt x="941" y="5858"/>
                  <a:pt x="1262" y="6096"/>
                </a:cubicBezTo>
                <a:lnTo>
                  <a:pt x="1262" y="6334"/>
                </a:lnTo>
                <a:cubicBezTo>
                  <a:pt x="1262" y="6370"/>
                  <a:pt x="1250" y="6394"/>
                  <a:pt x="1215" y="6418"/>
                </a:cubicBezTo>
                <a:lnTo>
                  <a:pt x="524" y="6608"/>
                </a:lnTo>
                <a:cubicBezTo>
                  <a:pt x="226" y="6691"/>
                  <a:pt x="0" y="6977"/>
                  <a:pt x="0" y="7287"/>
                </a:cubicBezTo>
                <a:lnTo>
                  <a:pt x="0" y="8692"/>
                </a:lnTo>
                <a:cubicBezTo>
                  <a:pt x="0" y="8775"/>
                  <a:pt x="72" y="8858"/>
                  <a:pt x="167" y="8858"/>
                </a:cubicBezTo>
                <a:cubicBezTo>
                  <a:pt x="250" y="8858"/>
                  <a:pt x="322" y="8775"/>
                  <a:pt x="322" y="8692"/>
                </a:cubicBezTo>
                <a:lnTo>
                  <a:pt x="322" y="7287"/>
                </a:lnTo>
                <a:cubicBezTo>
                  <a:pt x="322" y="7132"/>
                  <a:pt x="441" y="6977"/>
                  <a:pt x="596" y="6930"/>
                </a:cubicBezTo>
                <a:lnTo>
                  <a:pt x="1298" y="6739"/>
                </a:lnTo>
                <a:cubicBezTo>
                  <a:pt x="1322" y="6739"/>
                  <a:pt x="1334" y="6727"/>
                  <a:pt x="1369" y="6715"/>
                </a:cubicBezTo>
                <a:lnTo>
                  <a:pt x="1798" y="7144"/>
                </a:lnTo>
                <a:lnTo>
                  <a:pt x="1798" y="8704"/>
                </a:lnTo>
                <a:cubicBezTo>
                  <a:pt x="1798" y="8799"/>
                  <a:pt x="1870" y="8870"/>
                  <a:pt x="1965" y="8870"/>
                </a:cubicBezTo>
                <a:cubicBezTo>
                  <a:pt x="2048" y="8870"/>
                  <a:pt x="2131" y="8799"/>
                  <a:pt x="2131" y="8704"/>
                </a:cubicBezTo>
                <a:lnTo>
                  <a:pt x="2131" y="7144"/>
                </a:lnTo>
                <a:lnTo>
                  <a:pt x="2560" y="6715"/>
                </a:lnTo>
                <a:cubicBezTo>
                  <a:pt x="2620" y="6739"/>
                  <a:pt x="2679" y="6751"/>
                  <a:pt x="2727" y="6775"/>
                </a:cubicBezTo>
                <a:lnTo>
                  <a:pt x="2905" y="6811"/>
                </a:lnTo>
                <a:cubicBezTo>
                  <a:pt x="2667" y="6977"/>
                  <a:pt x="2524" y="7251"/>
                  <a:pt x="2524" y="7549"/>
                </a:cubicBezTo>
                <a:lnTo>
                  <a:pt x="2524" y="8704"/>
                </a:lnTo>
                <a:cubicBezTo>
                  <a:pt x="2524" y="8799"/>
                  <a:pt x="2608" y="8870"/>
                  <a:pt x="2691" y="8870"/>
                </a:cubicBezTo>
                <a:cubicBezTo>
                  <a:pt x="2786" y="8870"/>
                  <a:pt x="2858" y="8799"/>
                  <a:pt x="2858" y="8704"/>
                </a:cubicBezTo>
                <a:lnTo>
                  <a:pt x="2858" y="7549"/>
                </a:lnTo>
                <a:cubicBezTo>
                  <a:pt x="2858" y="7322"/>
                  <a:pt x="2989" y="7132"/>
                  <a:pt x="3179" y="7037"/>
                </a:cubicBezTo>
                <a:lnTo>
                  <a:pt x="4156" y="6608"/>
                </a:lnTo>
                <a:cubicBezTo>
                  <a:pt x="4453" y="7215"/>
                  <a:pt x="5072" y="7608"/>
                  <a:pt x="5763" y="7608"/>
                </a:cubicBezTo>
                <a:cubicBezTo>
                  <a:pt x="6442" y="7608"/>
                  <a:pt x="7073" y="7215"/>
                  <a:pt x="7370" y="6608"/>
                </a:cubicBezTo>
                <a:lnTo>
                  <a:pt x="8335" y="7037"/>
                </a:lnTo>
                <a:cubicBezTo>
                  <a:pt x="8537" y="7132"/>
                  <a:pt x="8656" y="7322"/>
                  <a:pt x="8656" y="7549"/>
                </a:cubicBezTo>
                <a:lnTo>
                  <a:pt x="8656" y="8704"/>
                </a:lnTo>
                <a:cubicBezTo>
                  <a:pt x="8656" y="8799"/>
                  <a:pt x="8739" y="8870"/>
                  <a:pt x="8823" y="8870"/>
                </a:cubicBezTo>
                <a:cubicBezTo>
                  <a:pt x="8918" y="8870"/>
                  <a:pt x="8989" y="8799"/>
                  <a:pt x="8989" y="8704"/>
                </a:cubicBezTo>
                <a:lnTo>
                  <a:pt x="8989" y="7549"/>
                </a:lnTo>
                <a:cubicBezTo>
                  <a:pt x="8989" y="7322"/>
                  <a:pt x="8918" y="7132"/>
                  <a:pt x="8775" y="6965"/>
                </a:cubicBezTo>
                <a:lnTo>
                  <a:pt x="9049" y="6834"/>
                </a:lnTo>
                <a:lnTo>
                  <a:pt x="9240" y="7025"/>
                </a:lnTo>
                <a:cubicBezTo>
                  <a:pt x="9370" y="7156"/>
                  <a:pt x="9549" y="7215"/>
                  <a:pt x="9728" y="7215"/>
                </a:cubicBezTo>
                <a:cubicBezTo>
                  <a:pt x="9906" y="7215"/>
                  <a:pt x="10085" y="7156"/>
                  <a:pt x="10228" y="7025"/>
                </a:cubicBezTo>
                <a:lnTo>
                  <a:pt x="10418" y="6834"/>
                </a:lnTo>
                <a:lnTo>
                  <a:pt x="10978" y="7108"/>
                </a:lnTo>
                <a:cubicBezTo>
                  <a:pt x="11121" y="7168"/>
                  <a:pt x="11192" y="7311"/>
                  <a:pt x="11192" y="7442"/>
                </a:cubicBezTo>
                <a:lnTo>
                  <a:pt x="11192" y="8692"/>
                </a:lnTo>
                <a:cubicBezTo>
                  <a:pt x="11192" y="8775"/>
                  <a:pt x="11264" y="8858"/>
                  <a:pt x="11359" y="8858"/>
                </a:cubicBezTo>
                <a:cubicBezTo>
                  <a:pt x="11442" y="8858"/>
                  <a:pt x="11514" y="8775"/>
                  <a:pt x="11514" y="8692"/>
                </a:cubicBezTo>
                <a:lnTo>
                  <a:pt x="11514" y="7442"/>
                </a:lnTo>
                <a:cubicBezTo>
                  <a:pt x="11537" y="7168"/>
                  <a:pt x="11383" y="6930"/>
                  <a:pt x="11145" y="6799"/>
                </a:cubicBezTo>
                <a:lnTo>
                  <a:pt x="10466" y="6453"/>
                </a:lnTo>
                <a:lnTo>
                  <a:pt x="10466" y="6441"/>
                </a:lnTo>
                <a:lnTo>
                  <a:pt x="10466" y="6096"/>
                </a:lnTo>
                <a:cubicBezTo>
                  <a:pt x="10740" y="5906"/>
                  <a:pt x="10942" y="5596"/>
                  <a:pt x="11002" y="5239"/>
                </a:cubicBezTo>
                <a:cubicBezTo>
                  <a:pt x="11133" y="5013"/>
                  <a:pt x="11192" y="4775"/>
                  <a:pt x="11192" y="4525"/>
                </a:cubicBezTo>
                <a:cubicBezTo>
                  <a:pt x="11192" y="4048"/>
                  <a:pt x="10966" y="3632"/>
                  <a:pt x="10609" y="3382"/>
                </a:cubicBezTo>
                <a:cubicBezTo>
                  <a:pt x="10621" y="3298"/>
                  <a:pt x="10644" y="3239"/>
                  <a:pt x="10644" y="3167"/>
                </a:cubicBezTo>
                <a:cubicBezTo>
                  <a:pt x="10644" y="2727"/>
                  <a:pt x="10240" y="2369"/>
                  <a:pt x="9751" y="2369"/>
                </a:cubicBezTo>
                <a:cubicBezTo>
                  <a:pt x="9251" y="2369"/>
                  <a:pt x="8859" y="2727"/>
                  <a:pt x="8859" y="3167"/>
                </a:cubicBezTo>
                <a:cubicBezTo>
                  <a:pt x="8859" y="3239"/>
                  <a:pt x="8870" y="3322"/>
                  <a:pt x="8882" y="3382"/>
                </a:cubicBezTo>
                <a:cubicBezTo>
                  <a:pt x="8680" y="3536"/>
                  <a:pt x="8513" y="3751"/>
                  <a:pt x="8406" y="3989"/>
                </a:cubicBezTo>
                <a:cubicBezTo>
                  <a:pt x="8358" y="3572"/>
                  <a:pt x="8323" y="3084"/>
                  <a:pt x="8275" y="2512"/>
                </a:cubicBezTo>
                <a:cubicBezTo>
                  <a:pt x="8216" y="1774"/>
                  <a:pt x="7942" y="1131"/>
                  <a:pt x="7501" y="679"/>
                </a:cubicBezTo>
                <a:cubicBezTo>
                  <a:pt x="7049" y="238"/>
                  <a:pt x="6442" y="0"/>
                  <a:pt x="5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Content Placeholder 2">
            <a:extLst>
              <a:ext uri="{FF2B5EF4-FFF2-40B4-BE49-F238E27FC236}">
                <a16:creationId xmlns:a16="http://schemas.microsoft.com/office/drawing/2014/main" id="{F3C54A95-7790-4670-A5EB-305855594108}"/>
              </a:ext>
            </a:extLst>
          </p:cNvPr>
          <p:cNvSpPr>
            <a:spLocks noGrp="1"/>
          </p:cNvSpPr>
          <p:nvPr>
            <p:ph idx="1"/>
          </p:nvPr>
        </p:nvSpPr>
        <p:spPr>
          <a:xfrm>
            <a:off x="205966" y="160814"/>
            <a:ext cx="12173907" cy="554421"/>
          </a:xfr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lnSpcReduction="10000"/>
          </a:bodyPr>
          <a:lstStyle/>
          <a:p>
            <a:pPr marL="0" indent="0">
              <a:buNone/>
            </a:pPr>
            <a:r>
              <a:rPr lang="en-US" sz="3600">
                <a:solidFill>
                  <a:schemeClr val="accent1">
                    <a:lumMod val="50000"/>
                  </a:schemeClr>
                </a:solidFill>
              </a:rPr>
              <a:t>Objectives </a:t>
            </a:r>
            <a:r>
              <a:rPr lang="it-IT"/>
              <a:t> </a:t>
            </a:r>
          </a:p>
        </p:txBody>
      </p:sp>
      <p:sp>
        <p:nvSpPr>
          <p:cNvPr id="2" name="Freccia in su 1">
            <a:extLst>
              <a:ext uri="{FF2B5EF4-FFF2-40B4-BE49-F238E27FC236}">
                <a16:creationId xmlns:a16="http://schemas.microsoft.com/office/drawing/2014/main" id="{C9F9865A-C0B1-41D4-958D-774CE698F96E}"/>
              </a:ext>
            </a:extLst>
          </p:cNvPr>
          <p:cNvSpPr/>
          <p:nvPr/>
        </p:nvSpPr>
        <p:spPr>
          <a:xfrm rot="10800000">
            <a:off x="10056777" y="5012271"/>
            <a:ext cx="274674" cy="531628"/>
          </a:xfrm>
          <a:prstGeom prst="upArrow">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2CD8813F-EEE6-47D6-80F6-C5A61A093BFA}"/>
              </a:ext>
            </a:extLst>
          </p:cNvPr>
          <p:cNvSpPr txBox="1"/>
          <p:nvPr/>
        </p:nvSpPr>
        <p:spPr>
          <a:xfrm>
            <a:off x="7269973" y="929140"/>
            <a:ext cx="4625981"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Improve the production of </a:t>
            </a:r>
            <a:r>
              <a:rPr lang="en-US" b="1">
                <a:solidFill>
                  <a:srgbClr val="1F4E79"/>
                </a:solidFill>
              </a:rPr>
              <a:t>open data</a:t>
            </a:r>
            <a:r>
              <a:rPr lang="en-US"/>
              <a:t> in agriculture/biodiversity:</a:t>
            </a:r>
            <a:endParaRPr lang="it-IT"/>
          </a:p>
          <a:p>
            <a:pPr marL="285750" indent="-285750">
              <a:buFont typeface="Arial"/>
              <a:buChar char="•"/>
            </a:pPr>
            <a:r>
              <a:rPr lang="en-US"/>
              <a:t>Usable</a:t>
            </a:r>
            <a:endParaRPr lang="en-US">
              <a:cs typeface="Calibri"/>
            </a:endParaRPr>
          </a:p>
          <a:p>
            <a:pPr marL="285750" indent="-285750">
              <a:buFont typeface="Arial"/>
              <a:buChar char="•"/>
            </a:pPr>
            <a:r>
              <a:rPr lang="en-US"/>
              <a:t>Timely</a:t>
            </a:r>
            <a:endParaRPr lang="it-IT"/>
          </a:p>
          <a:p>
            <a:pPr marL="285750" indent="-285750">
              <a:buFont typeface="Arial"/>
              <a:buChar char="•"/>
            </a:pPr>
            <a:r>
              <a:rPr lang="en-US"/>
              <a:t>Comprehensive</a:t>
            </a:r>
            <a:endParaRPr lang="en-US">
              <a:cs typeface="Calibri"/>
            </a:endParaRPr>
          </a:p>
          <a:p>
            <a:pPr marL="285750" indent="-285750">
              <a:buFont typeface="Arial"/>
              <a:buChar char="•"/>
            </a:pPr>
            <a:r>
              <a:rPr lang="en-US"/>
              <a:t>Comparable</a:t>
            </a:r>
            <a:endParaRPr lang="it-IT"/>
          </a:p>
          <a:p>
            <a:pPr marL="285750" indent="-285750">
              <a:buFont typeface="Arial"/>
              <a:buChar char="•"/>
            </a:pPr>
            <a:r>
              <a:rPr lang="en-US"/>
              <a:t>Interoperable</a:t>
            </a:r>
            <a:endParaRPr lang="en-US">
              <a:cs typeface="Calibri"/>
            </a:endParaRPr>
          </a:p>
          <a:p>
            <a:pPr marL="285750" indent="-285750">
              <a:buFont typeface="Arial"/>
              <a:buChar char="•"/>
            </a:pPr>
            <a:r>
              <a:rPr lang="en-US"/>
              <a:t>Updated </a:t>
            </a:r>
            <a:endParaRPr lang="it-IT"/>
          </a:p>
          <a:p>
            <a:pPr marL="285750" indent="-285750">
              <a:buFont typeface="Arial"/>
              <a:buChar char="•"/>
            </a:pPr>
            <a:r>
              <a:rPr lang="en-US"/>
              <a:t>Free access</a:t>
            </a:r>
            <a:r>
              <a:rPr lang="it-IT"/>
              <a:t> </a:t>
            </a:r>
            <a:r>
              <a:rPr lang="it-IT">
                <a:cs typeface="Calibri"/>
              </a:rPr>
              <a:t>​</a:t>
            </a:r>
          </a:p>
        </p:txBody>
      </p:sp>
      <p:sp>
        <p:nvSpPr>
          <p:cNvPr id="9" name="CasellaDiTesto 8">
            <a:extLst>
              <a:ext uri="{FF2B5EF4-FFF2-40B4-BE49-F238E27FC236}">
                <a16:creationId xmlns:a16="http://schemas.microsoft.com/office/drawing/2014/main" id="{8C56C78F-5A4C-4E81-BE38-FA03B4301E44}"/>
              </a:ext>
            </a:extLst>
          </p:cNvPr>
          <p:cNvSpPr txBox="1"/>
          <p:nvPr/>
        </p:nvSpPr>
        <p:spPr>
          <a:xfrm>
            <a:off x="1516932" y="5278085"/>
            <a:ext cx="427173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Increase </a:t>
            </a:r>
            <a:r>
              <a:rPr lang="en-US" b="1">
                <a:solidFill>
                  <a:srgbClr val="1F4E79"/>
                </a:solidFill>
                <a:latin typeface="Calibri"/>
                <a:cs typeface="Calibri"/>
              </a:rPr>
              <a:t>local mountain products market accessibility </a:t>
            </a:r>
            <a:r>
              <a:rPr lang="en-US">
                <a:latin typeface="Calibri"/>
                <a:cs typeface="Calibri"/>
              </a:rPr>
              <a:t>for women and youth smallholder farmers involved in climate resilient farming</a:t>
            </a:r>
            <a:endParaRPr lang="it-IT">
              <a:latin typeface="Calibri"/>
              <a:cs typeface="Calibri"/>
            </a:endParaRPr>
          </a:p>
        </p:txBody>
      </p:sp>
      <p:sp>
        <p:nvSpPr>
          <p:cNvPr id="114" name="TextBox 113">
            <a:extLst>
              <a:ext uri="{FF2B5EF4-FFF2-40B4-BE49-F238E27FC236}">
                <a16:creationId xmlns:a16="http://schemas.microsoft.com/office/drawing/2014/main" id="{0FB32222-777F-4639-B251-56F7F35CBDA4}"/>
              </a:ext>
            </a:extLst>
          </p:cNvPr>
          <p:cNvSpPr txBox="1"/>
          <p:nvPr/>
        </p:nvSpPr>
        <p:spPr>
          <a:xfrm>
            <a:off x="494811" y="1444185"/>
            <a:ext cx="415693" cy="523220"/>
          </a:xfrm>
          <a:prstGeom prst="rect">
            <a:avLst/>
          </a:prstGeom>
          <a:noFill/>
        </p:spPr>
        <p:txBody>
          <a:bodyPr wrap="square" rtlCol="0">
            <a:spAutoFit/>
          </a:bodyPr>
          <a:lstStyle/>
          <a:p>
            <a:r>
              <a:rPr lang="de-DE" sz="2800"/>
              <a:t>1</a:t>
            </a:r>
            <a:endParaRPr lang="en-US" sz="2800"/>
          </a:p>
        </p:txBody>
      </p:sp>
      <p:grpSp>
        <p:nvGrpSpPr>
          <p:cNvPr id="10" name="Group 9">
            <a:extLst>
              <a:ext uri="{FF2B5EF4-FFF2-40B4-BE49-F238E27FC236}">
                <a16:creationId xmlns:a16="http://schemas.microsoft.com/office/drawing/2014/main" id="{8E800471-EAB8-491F-A584-0A461FF5EA0A}"/>
              </a:ext>
            </a:extLst>
          </p:cNvPr>
          <p:cNvGrpSpPr/>
          <p:nvPr/>
        </p:nvGrpSpPr>
        <p:grpSpPr>
          <a:xfrm>
            <a:off x="179639" y="3052257"/>
            <a:ext cx="1260000" cy="1260000"/>
            <a:chOff x="125513" y="3464440"/>
            <a:chExt cx="1260000" cy="1260000"/>
          </a:xfrm>
        </p:grpSpPr>
        <p:sp>
          <p:nvSpPr>
            <p:cNvPr id="22" name="Oval 8">
              <a:extLst>
                <a:ext uri="{FF2B5EF4-FFF2-40B4-BE49-F238E27FC236}">
                  <a16:creationId xmlns:a16="http://schemas.microsoft.com/office/drawing/2014/main" id="{5B8E3888-0EF7-45AB-BD30-9E6D392CDBBD}"/>
                </a:ext>
              </a:extLst>
            </p:cNvPr>
            <p:cNvSpPr>
              <a:spLocks noChangeAspect="1"/>
            </p:cNvSpPr>
            <p:nvPr/>
          </p:nvSpPr>
          <p:spPr>
            <a:xfrm rot="4800000">
              <a:off x="125513" y="3464440"/>
              <a:ext cx="1260000" cy="1260000"/>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7" name="Oval 8">
              <a:extLst>
                <a:ext uri="{FF2B5EF4-FFF2-40B4-BE49-F238E27FC236}">
                  <a16:creationId xmlns:a16="http://schemas.microsoft.com/office/drawing/2014/main" id="{3EDFA4B0-5207-4DCE-803D-85E9B0097E98}"/>
                </a:ext>
              </a:extLst>
            </p:cNvPr>
            <p:cNvSpPr/>
            <p:nvPr/>
          </p:nvSpPr>
          <p:spPr>
            <a:xfrm>
              <a:off x="151840" y="3469308"/>
              <a:ext cx="1205523" cy="1205523"/>
            </a:xfrm>
            <a:prstGeom prst="diamond">
              <a:avLst/>
            </a:prstGeom>
            <a:solidFill>
              <a:srgbClr val="2CC2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ea typeface="맑은 고딕"/>
                <a:cs typeface="Calibri"/>
              </a:endParaRPr>
            </a:p>
          </p:txBody>
        </p:sp>
        <p:sp>
          <p:nvSpPr>
            <p:cNvPr id="115" name="TextBox 114">
              <a:extLst>
                <a:ext uri="{FF2B5EF4-FFF2-40B4-BE49-F238E27FC236}">
                  <a16:creationId xmlns:a16="http://schemas.microsoft.com/office/drawing/2014/main" id="{0AE00A02-33C5-48BF-B61A-F98DD6DDDF1B}"/>
                </a:ext>
              </a:extLst>
            </p:cNvPr>
            <p:cNvSpPr txBox="1"/>
            <p:nvPr/>
          </p:nvSpPr>
          <p:spPr>
            <a:xfrm>
              <a:off x="494811" y="3667735"/>
              <a:ext cx="415693" cy="523220"/>
            </a:xfrm>
            <a:prstGeom prst="rect">
              <a:avLst/>
            </a:prstGeom>
            <a:noFill/>
          </p:spPr>
          <p:txBody>
            <a:bodyPr wrap="square" rtlCol="0">
              <a:spAutoFit/>
            </a:bodyPr>
            <a:lstStyle/>
            <a:p>
              <a:r>
                <a:rPr lang="de-DE" sz="2800"/>
                <a:t>2</a:t>
              </a:r>
              <a:endParaRPr lang="en-US" sz="2800"/>
            </a:p>
          </p:txBody>
        </p:sp>
      </p:grpSp>
      <p:sp>
        <p:nvSpPr>
          <p:cNvPr id="129" name="TextBox 128">
            <a:extLst>
              <a:ext uri="{FF2B5EF4-FFF2-40B4-BE49-F238E27FC236}">
                <a16:creationId xmlns:a16="http://schemas.microsoft.com/office/drawing/2014/main" id="{1EC5D1A4-21EB-4C15-9115-0F07502CCB10}"/>
              </a:ext>
            </a:extLst>
          </p:cNvPr>
          <p:cNvSpPr txBox="1"/>
          <p:nvPr/>
        </p:nvSpPr>
        <p:spPr>
          <a:xfrm>
            <a:off x="521406" y="5415601"/>
            <a:ext cx="415693" cy="523220"/>
          </a:xfrm>
          <a:prstGeom prst="rect">
            <a:avLst/>
          </a:prstGeom>
          <a:noFill/>
        </p:spPr>
        <p:txBody>
          <a:bodyPr wrap="square" rtlCol="0">
            <a:spAutoFit/>
          </a:bodyPr>
          <a:lstStyle/>
          <a:p>
            <a:r>
              <a:rPr lang="de-DE" sz="2800"/>
              <a:t>3</a:t>
            </a:r>
            <a:endParaRPr lang="en-US" sz="2800"/>
          </a:p>
        </p:txBody>
      </p:sp>
      <p:grpSp>
        <p:nvGrpSpPr>
          <p:cNvPr id="12" name="Group 11">
            <a:extLst>
              <a:ext uri="{FF2B5EF4-FFF2-40B4-BE49-F238E27FC236}">
                <a16:creationId xmlns:a16="http://schemas.microsoft.com/office/drawing/2014/main" id="{3632D3D7-EAC2-46A3-BBD6-1537D9F12C0A}"/>
              </a:ext>
            </a:extLst>
          </p:cNvPr>
          <p:cNvGrpSpPr/>
          <p:nvPr/>
        </p:nvGrpSpPr>
        <p:grpSpPr>
          <a:xfrm>
            <a:off x="5888494" y="1185915"/>
            <a:ext cx="1260000" cy="1260000"/>
            <a:chOff x="5888494" y="1185915"/>
            <a:chExt cx="1260000" cy="1260000"/>
          </a:xfrm>
        </p:grpSpPr>
        <p:sp>
          <p:nvSpPr>
            <p:cNvPr id="24" name="Oval 10">
              <a:extLst>
                <a:ext uri="{FF2B5EF4-FFF2-40B4-BE49-F238E27FC236}">
                  <a16:creationId xmlns:a16="http://schemas.microsoft.com/office/drawing/2014/main" id="{BAFED769-0D0E-48D7-8873-2190A800CD0C}"/>
                </a:ext>
              </a:extLst>
            </p:cNvPr>
            <p:cNvSpPr>
              <a:spLocks noChangeAspect="1"/>
            </p:cNvSpPr>
            <p:nvPr/>
          </p:nvSpPr>
          <p:spPr>
            <a:xfrm rot="4800000">
              <a:off x="5888494" y="1185915"/>
              <a:ext cx="1260000" cy="1260000"/>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9" name="Oval 10">
              <a:extLst>
                <a:ext uri="{FF2B5EF4-FFF2-40B4-BE49-F238E27FC236}">
                  <a16:creationId xmlns:a16="http://schemas.microsoft.com/office/drawing/2014/main" id="{C9616931-4A5D-43B2-93D3-81B51C37DEF8}"/>
                </a:ext>
              </a:extLst>
            </p:cNvPr>
            <p:cNvSpPr/>
            <p:nvPr/>
          </p:nvSpPr>
          <p:spPr>
            <a:xfrm>
              <a:off x="5939069" y="1213153"/>
              <a:ext cx="1205523" cy="1205523"/>
            </a:xfrm>
            <a:prstGeom prst="diamon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91" name="Google Shape;18968;p78">
              <a:extLst>
                <a:ext uri="{FF2B5EF4-FFF2-40B4-BE49-F238E27FC236}">
                  <a16:creationId xmlns:a16="http://schemas.microsoft.com/office/drawing/2014/main" id="{871163B0-CC01-4071-9106-5A9174793149}"/>
                </a:ext>
              </a:extLst>
            </p:cNvPr>
            <p:cNvGrpSpPr/>
            <p:nvPr/>
          </p:nvGrpSpPr>
          <p:grpSpPr>
            <a:xfrm>
              <a:off x="6422675" y="1826223"/>
              <a:ext cx="362320" cy="364230"/>
              <a:chOff x="6069423" y="2891892"/>
              <a:chExt cx="362320" cy="364230"/>
            </a:xfrm>
          </p:grpSpPr>
          <p:sp>
            <p:nvSpPr>
              <p:cNvPr id="92" name="Google Shape;18969;p78">
                <a:extLst>
                  <a:ext uri="{FF2B5EF4-FFF2-40B4-BE49-F238E27FC236}">
                    <a16:creationId xmlns:a16="http://schemas.microsoft.com/office/drawing/2014/main" id="{6C9260C5-165D-4432-8757-5B755CD22D4A}"/>
                  </a:ext>
                </a:extLst>
              </p:cNvPr>
              <p:cNvSpPr/>
              <p:nvPr/>
            </p:nvSpPr>
            <p:spPr>
              <a:xfrm>
                <a:off x="6069423" y="2891892"/>
                <a:ext cx="278958" cy="278958"/>
              </a:xfrm>
              <a:custGeom>
                <a:avLst/>
                <a:gdLst/>
                <a:ahLst/>
                <a:cxnLst/>
                <a:rect l="l" t="t" r="r" b="b"/>
                <a:pathLst>
                  <a:path w="8764" h="8764" extrusionOk="0">
                    <a:moveTo>
                      <a:pt x="4120" y="1"/>
                    </a:moveTo>
                    <a:cubicBezTo>
                      <a:pt x="3858" y="1"/>
                      <a:pt x="3632" y="203"/>
                      <a:pt x="3572" y="453"/>
                    </a:cubicBezTo>
                    <a:lnTo>
                      <a:pt x="3406" y="1299"/>
                    </a:lnTo>
                    <a:cubicBezTo>
                      <a:pt x="3227" y="1358"/>
                      <a:pt x="3060" y="1418"/>
                      <a:pt x="2906" y="1513"/>
                    </a:cubicBezTo>
                    <a:lnTo>
                      <a:pt x="2191" y="1037"/>
                    </a:lnTo>
                    <a:cubicBezTo>
                      <a:pt x="2096" y="971"/>
                      <a:pt x="1987" y="940"/>
                      <a:pt x="1879" y="940"/>
                    </a:cubicBezTo>
                    <a:cubicBezTo>
                      <a:pt x="1732" y="940"/>
                      <a:pt x="1587" y="998"/>
                      <a:pt x="1477" y="1108"/>
                    </a:cubicBezTo>
                    <a:lnTo>
                      <a:pt x="1096" y="1477"/>
                    </a:lnTo>
                    <a:cubicBezTo>
                      <a:pt x="905" y="1668"/>
                      <a:pt x="882" y="1965"/>
                      <a:pt x="1024" y="2191"/>
                    </a:cubicBezTo>
                    <a:lnTo>
                      <a:pt x="1501" y="2906"/>
                    </a:lnTo>
                    <a:cubicBezTo>
                      <a:pt x="1417" y="3073"/>
                      <a:pt x="1358" y="3239"/>
                      <a:pt x="1298" y="3406"/>
                    </a:cubicBezTo>
                    <a:lnTo>
                      <a:pt x="441" y="3573"/>
                    </a:lnTo>
                    <a:cubicBezTo>
                      <a:pt x="179" y="3632"/>
                      <a:pt x="0" y="3858"/>
                      <a:pt x="0" y="4132"/>
                    </a:cubicBezTo>
                    <a:lnTo>
                      <a:pt x="0" y="4644"/>
                    </a:lnTo>
                    <a:cubicBezTo>
                      <a:pt x="0" y="4918"/>
                      <a:pt x="191" y="5132"/>
                      <a:pt x="441" y="5204"/>
                    </a:cubicBezTo>
                    <a:lnTo>
                      <a:pt x="1298" y="5359"/>
                    </a:lnTo>
                    <a:cubicBezTo>
                      <a:pt x="1358" y="5537"/>
                      <a:pt x="1417" y="5704"/>
                      <a:pt x="1501" y="5871"/>
                    </a:cubicBezTo>
                    <a:lnTo>
                      <a:pt x="1024" y="6585"/>
                    </a:lnTo>
                    <a:cubicBezTo>
                      <a:pt x="882" y="6811"/>
                      <a:pt x="905" y="7109"/>
                      <a:pt x="1096" y="7299"/>
                    </a:cubicBezTo>
                    <a:lnTo>
                      <a:pt x="1477" y="7668"/>
                    </a:lnTo>
                    <a:cubicBezTo>
                      <a:pt x="1587" y="7778"/>
                      <a:pt x="1732" y="7837"/>
                      <a:pt x="1879" y="7837"/>
                    </a:cubicBezTo>
                    <a:cubicBezTo>
                      <a:pt x="1987" y="7837"/>
                      <a:pt x="2096" y="7805"/>
                      <a:pt x="2191" y="7740"/>
                    </a:cubicBezTo>
                    <a:lnTo>
                      <a:pt x="2906" y="7264"/>
                    </a:lnTo>
                    <a:cubicBezTo>
                      <a:pt x="3060" y="7359"/>
                      <a:pt x="3227" y="7418"/>
                      <a:pt x="3406" y="7478"/>
                    </a:cubicBezTo>
                    <a:lnTo>
                      <a:pt x="3572" y="8323"/>
                    </a:lnTo>
                    <a:cubicBezTo>
                      <a:pt x="3632" y="8585"/>
                      <a:pt x="3858" y="8764"/>
                      <a:pt x="4120" y="8764"/>
                    </a:cubicBezTo>
                    <a:lnTo>
                      <a:pt x="4644" y="8764"/>
                    </a:lnTo>
                    <a:cubicBezTo>
                      <a:pt x="4906" y="8764"/>
                      <a:pt x="5132" y="8573"/>
                      <a:pt x="5192" y="8323"/>
                    </a:cubicBezTo>
                    <a:lnTo>
                      <a:pt x="5358" y="7478"/>
                    </a:lnTo>
                    <a:cubicBezTo>
                      <a:pt x="5489" y="7430"/>
                      <a:pt x="5620" y="7371"/>
                      <a:pt x="5763" y="7311"/>
                    </a:cubicBezTo>
                    <a:cubicBezTo>
                      <a:pt x="5846" y="7299"/>
                      <a:pt x="5894" y="7192"/>
                      <a:pt x="5846" y="7109"/>
                    </a:cubicBezTo>
                    <a:cubicBezTo>
                      <a:pt x="5812" y="7039"/>
                      <a:pt x="5751" y="6995"/>
                      <a:pt x="5684" y="6995"/>
                    </a:cubicBezTo>
                    <a:cubicBezTo>
                      <a:pt x="5659" y="6995"/>
                      <a:pt x="5634" y="7001"/>
                      <a:pt x="5608" y="7014"/>
                    </a:cubicBezTo>
                    <a:cubicBezTo>
                      <a:pt x="5465" y="7085"/>
                      <a:pt x="5311" y="7144"/>
                      <a:pt x="5144" y="7180"/>
                    </a:cubicBezTo>
                    <a:cubicBezTo>
                      <a:pt x="5084" y="7192"/>
                      <a:pt x="5025" y="7252"/>
                      <a:pt x="5013" y="7311"/>
                    </a:cubicBezTo>
                    <a:lnTo>
                      <a:pt x="4823" y="8264"/>
                    </a:lnTo>
                    <a:cubicBezTo>
                      <a:pt x="4811" y="8347"/>
                      <a:pt x="4715" y="8430"/>
                      <a:pt x="4632" y="8430"/>
                    </a:cubicBezTo>
                    <a:lnTo>
                      <a:pt x="4108" y="8430"/>
                    </a:lnTo>
                    <a:cubicBezTo>
                      <a:pt x="4013" y="8430"/>
                      <a:pt x="3930" y="8347"/>
                      <a:pt x="3918" y="8264"/>
                    </a:cubicBezTo>
                    <a:lnTo>
                      <a:pt x="3715" y="7311"/>
                    </a:lnTo>
                    <a:cubicBezTo>
                      <a:pt x="3703" y="7252"/>
                      <a:pt x="3656" y="7192"/>
                      <a:pt x="3584" y="7180"/>
                    </a:cubicBezTo>
                    <a:cubicBezTo>
                      <a:pt x="3358" y="7121"/>
                      <a:pt x="3156" y="7025"/>
                      <a:pt x="2965" y="6906"/>
                    </a:cubicBezTo>
                    <a:cubicBezTo>
                      <a:pt x="2935" y="6894"/>
                      <a:pt x="2900" y="6888"/>
                      <a:pt x="2864" y="6888"/>
                    </a:cubicBezTo>
                    <a:cubicBezTo>
                      <a:pt x="2828" y="6888"/>
                      <a:pt x="2792" y="6894"/>
                      <a:pt x="2763" y="6906"/>
                    </a:cubicBezTo>
                    <a:lnTo>
                      <a:pt x="1965" y="7442"/>
                    </a:lnTo>
                    <a:cubicBezTo>
                      <a:pt x="1934" y="7468"/>
                      <a:pt x="1894" y="7480"/>
                      <a:pt x="1854" y="7480"/>
                    </a:cubicBezTo>
                    <a:cubicBezTo>
                      <a:pt x="1802" y="7480"/>
                      <a:pt x="1749" y="7459"/>
                      <a:pt x="1715" y="7418"/>
                    </a:cubicBezTo>
                    <a:lnTo>
                      <a:pt x="1334" y="7049"/>
                    </a:lnTo>
                    <a:cubicBezTo>
                      <a:pt x="1263" y="6966"/>
                      <a:pt x="1263" y="6859"/>
                      <a:pt x="1310" y="6787"/>
                    </a:cubicBezTo>
                    <a:lnTo>
                      <a:pt x="1846" y="5990"/>
                    </a:lnTo>
                    <a:cubicBezTo>
                      <a:pt x="1882" y="5930"/>
                      <a:pt x="1882" y="5859"/>
                      <a:pt x="1846" y="5799"/>
                    </a:cubicBezTo>
                    <a:cubicBezTo>
                      <a:pt x="1727" y="5597"/>
                      <a:pt x="1655" y="5382"/>
                      <a:pt x="1572" y="5168"/>
                    </a:cubicBezTo>
                    <a:cubicBezTo>
                      <a:pt x="1560" y="5109"/>
                      <a:pt x="1501" y="5049"/>
                      <a:pt x="1441" y="5037"/>
                    </a:cubicBezTo>
                    <a:lnTo>
                      <a:pt x="489" y="4847"/>
                    </a:lnTo>
                    <a:cubicBezTo>
                      <a:pt x="393" y="4823"/>
                      <a:pt x="322" y="4739"/>
                      <a:pt x="322" y="4644"/>
                    </a:cubicBezTo>
                    <a:lnTo>
                      <a:pt x="322" y="4132"/>
                    </a:lnTo>
                    <a:cubicBezTo>
                      <a:pt x="322" y="4037"/>
                      <a:pt x="393" y="3954"/>
                      <a:pt x="489" y="3930"/>
                    </a:cubicBezTo>
                    <a:lnTo>
                      <a:pt x="1441" y="3739"/>
                    </a:lnTo>
                    <a:cubicBezTo>
                      <a:pt x="1501" y="3727"/>
                      <a:pt x="1560" y="3680"/>
                      <a:pt x="1572" y="3608"/>
                    </a:cubicBezTo>
                    <a:cubicBezTo>
                      <a:pt x="1632" y="3382"/>
                      <a:pt x="1727" y="3180"/>
                      <a:pt x="1846" y="2977"/>
                    </a:cubicBezTo>
                    <a:cubicBezTo>
                      <a:pt x="1870" y="2918"/>
                      <a:pt x="1870" y="2846"/>
                      <a:pt x="1846" y="2787"/>
                    </a:cubicBezTo>
                    <a:lnTo>
                      <a:pt x="1310" y="1989"/>
                    </a:lnTo>
                    <a:cubicBezTo>
                      <a:pt x="1251" y="1906"/>
                      <a:pt x="1263" y="1787"/>
                      <a:pt x="1334" y="1727"/>
                    </a:cubicBezTo>
                    <a:lnTo>
                      <a:pt x="1715" y="1358"/>
                    </a:lnTo>
                    <a:cubicBezTo>
                      <a:pt x="1754" y="1319"/>
                      <a:pt x="1804" y="1301"/>
                      <a:pt x="1854" y="1301"/>
                    </a:cubicBezTo>
                    <a:cubicBezTo>
                      <a:pt x="1894" y="1301"/>
                      <a:pt x="1933" y="1313"/>
                      <a:pt x="1965" y="1334"/>
                    </a:cubicBezTo>
                    <a:lnTo>
                      <a:pt x="2763" y="1870"/>
                    </a:lnTo>
                    <a:cubicBezTo>
                      <a:pt x="2792" y="1888"/>
                      <a:pt x="2828" y="1897"/>
                      <a:pt x="2864" y="1897"/>
                    </a:cubicBezTo>
                    <a:cubicBezTo>
                      <a:pt x="2900" y="1897"/>
                      <a:pt x="2935" y="1888"/>
                      <a:pt x="2965" y="1870"/>
                    </a:cubicBezTo>
                    <a:cubicBezTo>
                      <a:pt x="3156" y="1751"/>
                      <a:pt x="3382" y="1668"/>
                      <a:pt x="3584" y="1596"/>
                    </a:cubicBezTo>
                    <a:cubicBezTo>
                      <a:pt x="3644" y="1584"/>
                      <a:pt x="3703" y="1525"/>
                      <a:pt x="3715" y="1465"/>
                    </a:cubicBezTo>
                    <a:lnTo>
                      <a:pt x="3918" y="513"/>
                    </a:lnTo>
                    <a:cubicBezTo>
                      <a:pt x="3930" y="417"/>
                      <a:pt x="4013" y="346"/>
                      <a:pt x="4108" y="346"/>
                    </a:cubicBezTo>
                    <a:lnTo>
                      <a:pt x="4632" y="346"/>
                    </a:lnTo>
                    <a:cubicBezTo>
                      <a:pt x="4715" y="346"/>
                      <a:pt x="4811" y="417"/>
                      <a:pt x="4823" y="513"/>
                    </a:cubicBezTo>
                    <a:lnTo>
                      <a:pt x="5013" y="1465"/>
                    </a:lnTo>
                    <a:cubicBezTo>
                      <a:pt x="5025" y="1525"/>
                      <a:pt x="5073" y="1584"/>
                      <a:pt x="5144" y="1596"/>
                    </a:cubicBezTo>
                    <a:cubicBezTo>
                      <a:pt x="5370" y="1656"/>
                      <a:pt x="5585" y="1751"/>
                      <a:pt x="5775" y="1870"/>
                    </a:cubicBezTo>
                    <a:cubicBezTo>
                      <a:pt x="5805" y="1882"/>
                      <a:pt x="5838" y="1888"/>
                      <a:pt x="5870" y="1888"/>
                    </a:cubicBezTo>
                    <a:cubicBezTo>
                      <a:pt x="5903" y="1888"/>
                      <a:pt x="5936" y="1882"/>
                      <a:pt x="5966" y="1870"/>
                    </a:cubicBezTo>
                    <a:lnTo>
                      <a:pt x="6775" y="1334"/>
                    </a:lnTo>
                    <a:cubicBezTo>
                      <a:pt x="6806" y="1309"/>
                      <a:pt x="6846" y="1296"/>
                      <a:pt x="6886" y="1296"/>
                    </a:cubicBezTo>
                    <a:cubicBezTo>
                      <a:pt x="6938" y="1296"/>
                      <a:pt x="6991" y="1317"/>
                      <a:pt x="7025" y="1358"/>
                    </a:cubicBezTo>
                    <a:lnTo>
                      <a:pt x="7394" y="1727"/>
                    </a:lnTo>
                    <a:cubicBezTo>
                      <a:pt x="7466" y="1810"/>
                      <a:pt x="7466" y="1906"/>
                      <a:pt x="7430" y="1989"/>
                    </a:cubicBezTo>
                    <a:lnTo>
                      <a:pt x="6894" y="2787"/>
                    </a:lnTo>
                    <a:cubicBezTo>
                      <a:pt x="6847" y="2846"/>
                      <a:pt x="6847" y="2918"/>
                      <a:pt x="6894" y="2977"/>
                    </a:cubicBezTo>
                    <a:cubicBezTo>
                      <a:pt x="7013" y="3180"/>
                      <a:pt x="7085" y="3394"/>
                      <a:pt x="7156" y="3608"/>
                    </a:cubicBezTo>
                    <a:cubicBezTo>
                      <a:pt x="7168" y="3668"/>
                      <a:pt x="7228" y="3727"/>
                      <a:pt x="7287" y="3739"/>
                    </a:cubicBezTo>
                    <a:lnTo>
                      <a:pt x="8240" y="3930"/>
                    </a:lnTo>
                    <a:cubicBezTo>
                      <a:pt x="8335" y="3954"/>
                      <a:pt x="8406" y="4037"/>
                      <a:pt x="8406" y="4132"/>
                    </a:cubicBezTo>
                    <a:lnTo>
                      <a:pt x="8406" y="4644"/>
                    </a:lnTo>
                    <a:cubicBezTo>
                      <a:pt x="8406" y="4739"/>
                      <a:pt x="8335" y="4823"/>
                      <a:pt x="8240" y="4847"/>
                    </a:cubicBezTo>
                    <a:lnTo>
                      <a:pt x="7287" y="5037"/>
                    </a:lnTo>
                    <a:cubicBezTo>
                      <a:pt x="7228" y="5049"/>
                      <a:pt x="7168" y="5097"/>
                      <a:pt x="7156" y="5168"/>
                    </a:cubicBezTo>
                    <a:cubicBezTo>
                      <a:pt x="7109" y="5335"/>
                      <a:pt x="7049" y="5478"/>
                      <a:pt x="6978" y="5632"/>
                    </a:cubicBezTo>
                    <a:cubicBezTo>
                      <a:pt x="6930" y="5716"/>
                      <a:pt x="6978" y="5823"/>
                      <a:pt x="7073" y="5871"/>
                    </a:cubicBezTo>
                    <a:cubicBezTo>
                      <a:pt x="7095" y="5883"/>
                      <a:pt x="7119" y="5889"/>
                      <a:pt x="7143" y="5889"/>
                    </a:cubicBezTo>
                    <a:cubicBezTo>
                      <a:pt x="7209" y="5889"/>
                      <a:pt x="7276" y="5845"/>
                      <a:pt x="7311" y="5775"/>
                    </a:cubicBezTo>
                    <a:cubicBezTo>
                      <a:pt x="7370" y="5644"/>
                      <a:pt x="7430" y="5513"/>
                      <a:pt x="7466" y="5359"/>
                    </a:cubicBezTo>
                    <a:lnTo>
                      <a:pt x="8323" y="5204"/>
                    </a:lnTo>
                    <a:cubicBezTo>
                      <a:pt x="8585" y="5144"/>
                      <a:pt x="8763" y="4918"/>
                      <a:pt x="8763" y="4644"/>
                    </a:cubicBezTo>
                    <a:lnTo>
                      <a:pt x="8763" y="4132"/>
                    </a:lnTo>
                    <a:cubicBezTo>
                      <a:pt x="8763" y="3858"/>
                      <a:pt x="8573" y="3632"/>
                      <a:pt x="8323" y="3573"/>
                    </a:cubicBezTo>
                    <a:lnTo>
                      <a:pt x="7466" y="3406"/>
                    </a:lnTo>
                    <a:cubicBezTo>
                      <a:pt x="7406" y="3227"/>
                      <a:pt x="7347" y="3073"/>
                      <a:pt x="7263" y="2906"/>
                    </a:cubicBezTo>
                    <a:lnTo>
                      <a:pt x="7740" y="2191"/>
                    </a:lnTo>
                    <a:cubicBezTo>
                      <a:pt x="7882" y="1965"/>
                      <a:pt x="7859" y="1668"/>
                      <a:pt x="7668" y="1477"/>
                    </a:cubicBezTo>
                    <a:lnTo>
                      <a:pt x="7287" y="1108"/>
                    </a:lnTo>
                    <a:cubicBezTo>
                      <a:pt x="7177" y="998"/>
                      <a:pt x="7032" y="940"/>
                      <a:pt x="6885" y="940"/>
                    </a:cubicBezTo>
                    <a:cubicBezTo>
                      <a:pt x="6777" y="940"/>
                      <a:pt x="6668" y="971"/>
                      <a:pt x="6573" y="1037"/>
                    </a:cubicBezTo>
                    <a:lnTo>
                      <a:pt x="5858" y="1513"/>
                    </a:lnTo>
                    <a:cubicBezTo>
                      <a:pt x="5704" y="1418"/>
                      <a:pt x="5537" y="1358"/>
                      <a:pt x="5358" y="1299"/>
                    </a:cubicBezTo>
                    <a:lnTo>
                      <a:pt x="5192" y="453"/>
                    </a:lnTo>
                    <a:cubicBezTo>
                      <a:pt x="5132" y="179"/>
                      <a:pt x="4906"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970;p78">
                <a:extLst>
                  <a:ext uri="{FF2B5EF4-FFF2-40B4-BE49-F238E27FC236}">
                    <a16:creationId xmlns:a16="http://schemas.microsoft.com/office/drawing/2014/main" id="{B971620C-3B2D-4197-9606-D4587BBFEFD8}"/>
                  </a:ext>
                </a:extLst>
              </p:cNvPr>
              <p:cNvSpPr/>
              <p:nvPr/>
            </p:nvSpPr>
            <p:spPr>
              <a:xfrm>
                <a:off x="6161507" y="2967679"/>
                <a:ext cx="111851" cy="97432"/>
              </a:xfrm>
              <a:custGeom>
                <a:avLst/>
                <a:gdLst/>
                <a:ahLst/>
                <a:cxnLst/>
                <a:rect l="l" t="t" r="r" b="b"/>
                <a:pathLst>
                  <a:path w="3514" h="3061" extrusionOk="0">
                    <a:moveTo>
                      <a:pt x="1489" y="1"/>
                    </a:moveTo>
                    <a:cubicBezTo>
                      <a:pt x="965" y="1"/>
                      <a:pt x="465" y="215"/>
                      <a:pt x="84" y="584"/>
                    </a:cubicBezTo>
                    <a:cubicBezTo>
                      <a:pt x="1" y="656"/>
                      <a:pt x="1" y="763"/>
                      <a:pt x="84" y="834"/>
                    </a:cubicBezTo>
                    <a:cubicBezTo>
                      <a:pt x="120" y="870"/>
                      <a:pt x="164" y="888"/>
                      <a:pt x="209" y="888"/>
                    </a:cubicBezTo>
                    <a:cubicBezTo>
                      <a:pt x="254" y="888"/>
                      <a:pt x="298" y="870"/>
                      <a:pt x="334" y="834"/>
                    </a:cubicBezTo>
                    <a:cubicBezTo>
                      <a:pt x="644" y="537"/>
                      <a:pt x="1060" y="358"/>
                      <a:pt x="1489" y="358"/>
                    </a:cubicBezTo>
                    <a:cubicBezTo>
                      <a:pt x="2418" y="358"/>
                      <a:pt x="3168" y="1108"/>
                      <a:pt x="3168" y="2025"/>
                    </a:cubicBezTo>
                    <a:cubicBezTo>
                      <a:pt x="3168" y="2299"/>
                      <a:pt x="3096" y="2549"/>
                      <a:pt x="2989" y="2787"/>
                    </a:cubicBezTo>
                    <a:cubicBezTo>
                      <a:pt x="2930" y="2894"/>
                      <a:pt x="2953" y="2989"/>
                      <a:pt x="3049" y="3037"/>
                    </a:cubicBezTo>
                    <a:cubicBezTo>
                      <a:pt x="3073" y="3061"/>
                      <a:pt x="3108" y="3061"/>
                      <a:pt x="3132" y="3061"/>
                    </a:cubicBezTo>
                    <a:cubicBezTo>
                      <a:pt x="3192" y="3061"/>
                      <a:pt x="3263" y="3025"/>
                      <a:pt x="3299" y="2954"/>
                    </a:cubicBezTo>
                    <a:cubicBezTo>
                      <a:pt x="3442" y="2668"/>
                      <a:pt x="3513" y="2358"/>
                      <a:pt x="3513" y="2025"/>
                    </a:cubicBezTo>
                    <a:cubicBezTo>
                      <a:pt x="3513" y="906"/>
                      <a:pt x="2608" y="1"/>
                      <a:pt x="14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971;p78">
                <a:extLst>
                  <a:ext uri="{FF2B5EF4-FFF2-40B4-BE49-F238E27FC236}">
                    <a16:creationId xmlns:a16="http://schemas.microsoft.com/office/drawing/2014/main" id="{C915C872-C97D-4CB1-B2F1-74C03FF197B4}"/>
                  </a:ext>
                </a:extLst>
              </p:cNvPr>
              <p:cNvSpPr/>
              <p:nvPr/>
            </p:nvSpPr>
            <p:spPr>
              <a:xfrm>
                <a:off x="6144828" y="3007848"/>
                <a:ext cx="105389" cy="88742"/>
              </a:xfrm>
              <a:custGeom>
                <a:avLst/>
                <a:gdLst/>
                <a:ahLst/>
                <a:cxnLst/>
                <a:rect l="l" t="t" r="r" b="b"/>
                <a:pathLst>
                  <a:path w="3311" h="2788" extrusionOk="0">
                    <a:moveTo>
                      <a:pt x="262" y="1"/>
                    </a:moveTo>
                    <a:cubicBezTo>
                      <a:pt x="194" y="1"/>
                      <a:pt x="124" y="44"/>
                      <a:pt x="96" y="108"/>
                    </a:cubicBezTo>
                    <a:cubicBezTo>
                      <a:pt x="25" y="323"/>
                      <a:pt x="1" y="549"/>
                      <a:pt x="1" y="763"/>
                    </a:cubicBezTo>
                    <a:cubicBezTo>
                      <a:pt x="1" y="1882"/>
                      <a:pt x="906" y="2787"/>
                      <a:pt x="2013" y="2787"/>
                    </a:cubicBezTo>
                    <a:cubicBezTo>
                      <a:pt x="2454" y="2787"/>
                      <a:pt x="2846" y="2656"/>
                      <a:pt x="3204" y="2406"/>
                    </a:cubicBezTo>
                    <a:cubicBezTo>
                      <a:pt x="3287" y="2347"/>
                      <a:pt x="3311" y="2239"/>
                      <a:pt x="3251" y="2156"/>
                    </a:cubicBezTo>
                    <a:cubicBezTo>
                      <a:pt x="3214" y="2104"/>
                      <a:pt x="3159" y="2075"/>
                      <a:pt x="3102" y="2075"/>
                    </a:cubicBezTo>
                    <a:cubicBezTo>
                      <a:pt x="3068" y="2075"/>
                      <a:pt x="3033" y="2086"/>
                      <a:pt x="3001" y="2108"/>
                    </a:cubicBezTo>
                    <a:cubicBezTo>
                      <a:pt x="2715" y="2311"/>
                      <a:pt x="2370" y="2418"/>
                      <a:pt x="2037" y="2418"/>
                    </a:cubicBezTo>
                    <a:cubicBezTo>
                      <a:pt x="1108" y="2418"/>
                      <a:pt x="370" y="1680"/>
                      <a:pt x="370" y="751"/>
                    </a:cubicBezTo>
                    <a:cubicBezTo>
                      <a:pt x="370" y="573"/>
                      <a:pt x="394" y="382"/>
                      <a:pt x="453" y="215"/>
                    </a:cubicBezTo>
                    <a:cubicBezTo>
                      <a:pt x="477" y="144"/>
                      <a:pt x="406" y="37"/>
                      <a:pt x="322" y="13"/>
                    </a:cubicBezTo>
                    <a:cubicBezTo>
                      <a:pt x="303" y="5"/>
                      <a:pt x="283" y="1"/>
                      <a:pt x="2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972;p78">
                <a:extLst>
                  <a:ext uri="{FF2B5EF4-FFF2-40B4-BE49-F238E27FC236}">
                    <a16:creationId xmlns:a16="http://schemas.microsoft.com/office/drawing/2014/main" id="{AED49713-CCB6-4A70-A1A6-3504ADCADAAE}"/>
                  </a:ext>
                </a:extLst>
              </p:cNvPr>
              <p:cNvSpPr/>
              <p:nvPr/>
            </p:nvSpPr>
            <p:spPr>
              <a:xfrm>
                <a:off x="6245633" y="3069248"/>
                <a:ext cx="186110" cy="186874"/>
              </a:xfrm>
              <a:custGeom>
                <a:avLst/>
                <a:gdLst/>
                <a:ahLst/>
                <a:cxnLst/>
                <a:rect l="l" t="t" r="r" b="b"/>
                <a:pathLst>
                  <a:path w="5847" h="5871" extrusionOk="0">
                    <a:moveTo>
                      <a:pt x="2751" y="1"/>
                    </a:moveTo>
                    <a:cubicBezTo>
                      <a:pt x="2549" y="1"/>
                      <a:pt x="2370" y="144"/>
                      <a:pt x="2335" y="346"/>
                    </a:cubicBezTo>
                    <a:lnTo>
                      <a:pt x="2227" y="858"/>
                    </a:lnTo>
                    <a:cubicBezTo>
                      <a:pt x="2144" y="894"/>
                      <a:pt x="2037" y="941"/>
                      <a:pt x="1965" y="977"/>
                    </a:cubicBezTo>
                    <a:lnTo>
                      <a:pt x="1513" y="680"/>
                    </a:lnTo>
                    <a:cubicBezTo>
                      <a:pt x="1449" y="631"/>
                      <a:pt x="1372" y="608"/>
                      <a:pt x="1293" y="608"/>
                    </a:cubicBezTo>
                    <a:cubicBezTo>
                      <a:pt x="1179" y="608"/>
                      <a:pt x="1061" y="655"/>
                      <a:pt x="977" y="739"/>
                    </a:cubicBezTo>
                    <a:lnTo>
                      <a:pt x="739" y="977"/>
                    </a:lnTo>
                    <a:cubicBezTo>
                      <a:pt x="596" y="1132"/>
                      <a:pt x="584" y="1346"/>
                      <a:pt x="680" y="1513"/>
                    </a:cubicBezTo>
                    <a:lnTo>
                      <a:pt x="977" y="1965"/>
                    </a:lnTo>
                    <a:cubicBezTo>
                      <a:pt x="918" y="2084"/>
                      <a:pt x="882" y="2215"/>
                      <a:pt x="834" y="2346"/>
                    </a:cubicBezTo>
                    <a:cubicBezTo>
                      <a:pt x="799" y="2442"/>
                      <a:pt x="858" y="2537"/>
                      <a:pt x="953" y="2573"/>
                    </a:cubicBezTo>
                    <a:cubicBezTo>
                      <a:pt x="968" y="2579"/>
                      <a:pt x="984" y="2582"/>
                      <a:pt x="1000" y="2582"/>
                    </a:cubicBezTo>
                    <a:cubicBezTo>
                      <a:pt x="1073" y="2582"/>
                      <a:pt x="1150" y="2522"/>
                      <a:pt x="1180" y="2454"/>
                    </a:cubicBezTo>
                    <a:cubicBezTo>
                      <a:pt x="1215" y="2323"/>
                      <a:pt x="1263" y="2192"/>
                      <a:pt x="1334" y="2049"/>
                    </a:cubicBezTo>
                    <a:cubicBezTo>
                      <a:pt x="1370" y="1989"/>
                      <a:pt x="1370" y="1918"/>
                      <a:pt x="1334" y="1858"/>
                    </a:cubicBezTo>
                    <a:lnTo>
                      <a:pt x="977" y="1322"/>
                    </a:lnTo>
                    <a:cubicBezTo>
                      <a:pt x="965" y="1287"/>
                      <a:pt x="965" y="1263"/>
                      <a:pt x="1001" y="1239"/>
                    </a:cubicBezTo>
                    <a:lnTo>
                      <a:pt x="1239" y="989"/>
                    </a:lnTo>
                    <a:cubicBezTo>
                      <a:pt x="1253" y="975"/>
                      <a:pt x="1271" y="969"/>
                      <a:pt x="1288" y="969"/>
                    </a:cubicBezTo>
                    <a:cubicBezTo>
                      <a:pt x="1301" y="969"/>
                      <a:pt x="1313" y="972"/>
                      <a:pt x="1322" y="977"/>
                    </a:cubicBezTo>
                    <a:lnTo>
                      <a:pt x="1858" y="1334"/>
                    </a:lnTo>
                    <a:cubicBezTo>
                      <a:pt x="1888" y="1358"/>
                      <a:pt x="1921" y="1370"/>
                      <a:pt x="1954" y="1370"/>
                    </a:cubicBezTo>
                    <a:cubicBezTo>
                      <a:pt x="1986" y="1370"/>
                      <a:pt x="2019" y="1358"/>
                      <a:pt x="2049" y="1334"/>
                    </a:cubicBezTo>
                    <a:cubicBezTo>
                      <a:pt x="2168" y="1263"/>
                      <a:pt x="2323" y="1203"/>
                      <a:pt x="2454" y="1168"/>
                    </a:cubicBezTo>
                    <a:cubicBezTo>
                      <a:pt x="2513" y="1156"/>
                      <a:pt x="2573" y="1096"/>
                      <a:pt x="2585" y="1037"/>
                    </a:cubicBezTo>
                    <a:lnTo>
                      <a:pt x="2704" y="418"/>
                    </a:lnTo>
                    <a:cubicBezTo>
                      <a:pt x="2704" y="382"/>
                      <a:pt x="2739" y="358"/>
                      <a:pt x="2775" y="358"/>
                    </a:cubicBezTo>
                    <a:lnTo>
                      <a:pt x="3120" y="358"/>
                    </a:lnTo>
                    <a:cubicBezTo>
                      <a:pt x="3156" y="358"/>
                      <a:pt x="3180" y="382"/>
                      <a:pt x="3192" y="418"/>
                    </a:cubicBezTo>
                    <a:lnTo>
                      <a:pt x="3311" y="1037"/>
                    </a:lnTo>
                    <a:cubicBezTo>
                      <a:pt x="3335" y="1096"/>
                      <a:pt x="3370" y="1156"/>
                      <a:pt x="3454" y="1168"/>
                    </a:cubicBezTo>
                    <a:cubicBezTo>
                      <a:pt x="3585" y="1215"/>
                      <a:pt x="3716" y="1263"/>
                      <a:pt x="3847" y="1334"/>
                    </a:cubicBezTo>
                    <a:cubicBezTo>
                      <a:pt x="3882" y="1352"/>
                      <a:pt x="3918" y="1361"/>
                      <a:pt x="3952" y="1361"/>
                    </a:cubicBezTo>
                    <a:cubicBezTo>
                      <a:pt x="3987" y="1361"/>
                      <a:pt x="4019" y="1352"/>
                      <a:pt x="4049" y="1334"/>
                    </a:cubicBezTo>
                    <a:lnTo>
                      <a:pt x="4585" y="977"/>
                    </a:lnTo>
                    <a:cubicBezTo>
                      <a:pt x="4595" y="972"/>
                      <a:pt x="4607" y="969"/>
                      <a:pt x="4619" y="969"/>
                    </a:cubicBezTo>
                    <a:cubicBezTo>
                      <a:pt x="4636" y="969"/>
                      <a:pt x="4654" y="975"/>
                      <a:pt x="4668" y="989"/>
                    </a:cubicBezTo>
                    <a:lnTo>
                      <a:pt x="4906" y="1239"/>
                    </a:lnTo>
                    <a:cubicBezTo>
                      <a:pt x="4942" y="1263"/>
                      <a:pt x="4942" y="1287"/>
                      <a:pt x="4918" y="1322"/>
                    </a:cubicBezTo>
                    <a:lnTo>
                      <a:pt x="4561" y="1858"/>
                    </a:lnTo>
                    <a:cubicBezTo>
                      <a:pt x="4525" y="1918"/>
                      <a:pt x="4525" y="1989"/>
                      <a:pt x="4561" y="2049"/>
                    </a:cubicBezTo>
                    <a:cubicBezTo>
                      <a:pt x="4644" y="2168"/>
                      <a:pt x="4704" y="2323"/>
                      <a:pt x="4728" y="2454"/>
                    </a:cubicBezTo>
                    <a:cubicBezTo>
                      <a:pt x="4740" y="2513"/>
                      <a:pt x="4799" y="2573"/>
                      <a:pt x="4859" y="2585"/>
                    </a:cubicBezTo>
                    <a:lnTo>
                      <a:pt x="5490" y="2704"/>
                    </a:lnTo>
                    <a:cubicBezTo>
                      <a:pt x="5513" y="2704"/>
                      <a:pt x="5549" y="2739"/>
                      <a:pt x="5549" y="2775"/>
                    </a:cubicBezTo>
                    <a:lnTo>
                      <a:pt x="5549" y="3120"/>
                    </a:lnTo>
                    <a:cubicBezTo>
                      <a:pt x="5549" y="3156"/>
                      <a:pt x="5513" y="3180"/>
                      <a:pt x="5490" y="3192"/>
                    </a:cubicBezTo>
                    <a:lnTo>
                      <a:pt x="4859" y="3311"/>
                    </a:lnTo>
                    <a:cubicBezTo>
                      <a:pt x="4799" y="3335"/>
                      <a:pt x="4740" y="3370"/>
                      <a:pt x="4728" y="3454"/>
                    </a:cubicBezTo>
                    <a:cubicBezTo>
                      <a:pt x="4680" y="3585"/>
                      <a:pt x="4644" y="3716"/>
                      <a:pt x="4561" y="3847"/>
                    </a:cubicBezTo>
                    <a:cubicBezTo>
                      <a:pt x="4537" y="3906"/>
                      <a:pt x="4537" y="3989"/>
                      <a:pt x="4561" y="4049"/>
                    </a:cubicBezTo>
                    <a:lnTo>
                      <a:pt x="4918" y="4585"/>
                    </a:lnTo>
                    <a:cubicBezTo>
                      <a:pt x="4942" y="4609"/>
                      <a:pt x="4942" y="4644"/>
                      <a:pt x="4906" y="4668"/>
                    </a:cubicBezTo>
                    <a:lnTo>
                      <a:pt x="4668" y="4906"/>
                    </a:lnTo>
                    <a:cubicBezTo>
                      <a:pt x="4655" y="4926"/>
                      <a:pt x="4638" y="4935"/>
                      <a:pt x="4622" y="4935"/>
                    </a:cubicBezTo>
                    <a:cubicBezTo>
                      <a:pt x="4609" y="4935"/>
                      <a:pt x="4595" y="4929"/>
                      <a:pt x="4585" y="4918"/>
                    </a:cubicBezTo>
                    <a:lnTo>
                      <a:pt x="4049" y="4561"/>
                    </a:lnTo>
                    <a:cubicBezTo>
                      <a:pt x="4019" y="4543"/>
                      <a:pt x="3984" y="4534"/>
                      <a:pt x="3948" y="4534"/>
                    </a:cubicBezTo>
                    <a:cubicBezTo>
                      <a:pt x="3912" y="4534"/>
                      <a:pt x="3876" y="4543"/>
                      <a:pt x="3847" y="4561"/>
                    </a:cubicBezTo>
                    <a:cubicBezTo>
                      <a:pt x="3728" y="4644"/>
                      <a:pt x="3585" y="4704"/>
                      <a:pt x="3454" y="4728"/>
                    </a:cubicBezTo>
                    <a:cubicBezTo>
                      <a:pt x="3394" y="4751"/>
                      <a:pt x="3335" y="4811"/>
                      <a:pt x="3311" y="4859"/>
                    </a:cubicBezTo>
                    <a:lnTo>
                      <a:pt x="3192" y="5490"/>
                    </a:lnTo>
                    <a:cubicBezTo>
                      <a:pt x="3192" y="5525"/>
                      <a:pt x="3168" y="5549"/>
                      <a:pt x="3120" y="5549"/>
                    </a:cubicBezTo>
                    <a:lnTo>
                      <a:pt x="2775" y="5549"/>
                    </a:lnTo>
                    <a:cubicBezTo>
                      <a:pt x="2751" y="5549"/>
                      <a:pt x="2716" y="5513"/>
                      <a:pt x="2704" y="5490"/>
                    </a:cubicBezTo>
                    <a:lnTo>
                      <a:pt x="2585" y="4859"/>
                    </a:lnTo>
                    <a:cubicBezTo>
                      <a:pt x="2573" y="4811"/>
                      <a:pt x="2525" y="4751"/>
                      <a:pt x="2454" y="4728"/>
                    </a:cubicBezTo>
                    <a:cubicBezTo>
                      <a:pt x="2323" y="4692"/>
                      <a:pt x="2180" y="4644"/>
                      <a:pt x="2049" y="4561"/>
                    </a:cubicBezTo>
                    <a:cubicBezTo>
                      <a:pt x="2019" y="4549"/>
                      <a:pt x="1986" y="4543"/>
                      <a:pt x="1954" y="4543"/>
                    </a:cubicBezTo>
                    <a:cubicBezTo>
                      <a:pt x="1921" y="4543"/>
                      <a:pt x="1888" y="4549"/>
                      <a:pt x="1858" y="4561"/>
                    </a:cubicBezTo>
                    <a:lnTo>
                      <a:pt x="1322" y="4918"/>
                    </a:lnTo>
                    <a:cubicBezTo>
                      <a:pt x="1306" y="4929"/>
                      <a:pt x="1293" y="4935"/>
                      <a:pt x="1280" y="4935"/>
                    </a:cubicBezTo>
                    <a:cubicBezTo>
                      <a:pt x="1265" y="4935"/>
                      <a:pt x="1252" y="4926"/>
                      <a:pt x="1239" y="4906"/>
                    </a:cubicBezTo>
                    <a:lnTo>
                      <a:pt x="1001" y="4668"/>
                    </a:lnTo>
                    <a:cubicBezTo>
                      <a:pt x="965" y="4644"/>
                      <a:pt x="965" y="4609"/>
                      <a:pt x="977" y="4585"/>
                    </a:cubicBezTo>
                    <a:lnTo>
                      <a:pt x="1334" y="4049"/>
                    </a:lnTo>
                    <a:cubicBezTo>
                      <a:pt x="1382" y="3989"/>
                      <a:pt x="1382" y="3906"/>
                      <a:pt x="1334" y="3847"/>
                    </a:cubicBezTo>
                    <a:cubicBezTo>
                      <a:pt x="1263" y="3728"/>
                      <a:pt x="1203" y="3585"/>
                      <a:pt x="1180" y="3454"/>
                    </a:cubicBezTo>
                    <a:cubicBezTo>
                      <a:pt x="1156" y="3394"/>
                      <a:pt x="1096" y="3335"/>
                      <a:pt x="1037" y="3311"/>
                    </a:cubicBezTo>
                    <a:lnTo>
                      <a:pt x="418" y="3192"/>
                    </a:lnTo>
                    <a:cubicBezTo>
                      <a:pt x="382" y="3192"/>
                      <a:pt x="358" y="3168"/>
                      <a:pt x="358" y="3120"/>
                    </a:cubicBezTo>
                    <a:lnTo>
                      <a:pt x="358" y="2775"/>
                    </a:lnTo>
                    <a:cubicBezTo>
                      <a:pt x="358" y="2751"/>
                      <a:pt x="382" y="2727"/>
                      <a:pt x="418" y="2704"/>
                    </a:cubicBezTo>
                    <a:lnTo>
                      <a:pt x="465" y="2692"/>
                    </a:lnTo>
                    <a:cubicBezTo>
                      <a:pt x="560" y="2680"/>
                      <a:pt x="620" y="2573"/>
                      <a:pt x="596" y="2477"/>
                    </a:cubicBezTo>
                    <a:cubicBezTo>
                      <a:pt x="586" y="2396"/>
                      <a:pt x="507" y="2341"/>
                      <a:pt x="425" y="2341"/>
                    </a:cubicBezTo>
                    <a:cubicBezTo>
                      <a:pt x="411" y="2341"/>
                      <a:pt x="396" y="2343"/>
                      <a:pt x="382" y="2346"/>
                    </a:cubicBezTo>
                    <a:lnTo>
                      <a:pt x="346" y="2370"/>
                    </a:lnTo>
                    <a:cubicBezTo>
                      <a:pt x="144" y="2406"/>
                      <a:pt x="1" y="2585"/>
                      <a:pt x="1" y="2775"/>
                    </a:cubicBezTo>
                    <a:lnTo>
                      <a:pt x="1" y="3120"/>
                    </a:lnTo>
                    <a:cubicBezTo>
                      <a:pt x="1" y="3335"/>
                      <a:pt x="144" y="3513"/>
                      <a:pt x="346" y="3537"/>
                    </a:cubicBezTo>
                    <a:lnTo>
                      <a:pt x="858" y="3644"/>
                    </a:lnTo>
                    <a:cubicBezTo>
                      <a:pt x="894" y="3728"/>
                      <a:pt x="941" y="3835"/>
                      <a:pt x="977" y="3906"/>
                    </a:cubicBezTo>
                    <a:lnTo>
                      <a:pt x="680" y="4359"/>
                    </a:lnTo>
                    <a:cubicBezTo>
                      <a:pt x="560" y="4525"/>
                      <a:pt x="596" y="4763"/>
                      <a:pt x="739" y="4894"/>
                    </a:cubicBezTo>
                    <a:lnTo>
                      <a:pt x="977" y="5132"/>
                    </a:lnTo>
                    <a:cubicBezTo>
                      <a:pt x="1067" y="5216"/>
                      <a:pt x="1182" y="5259"/>
                      <a:pt x="1292" y="5259"/>
                    </a:cubicBezTo>
                    <a:cubicBezTo>
                      <a:pt x="1371" y="5259"/>
                      <a:pt x="1448" y="5237"/>
                      <a:pt x="1513" y="5192"/>
                    </a:cubicBezTo>
                    <a:lnTo>
                      <a:pt x="1965" y="4894"/>
                    </a:lnTo>
                    <a:cubicBezTo>
                      <a:pt x="2049" y="4942"/>
                      <a:pt x="2144" y="4978"/>
                      <a:pt x="2227" y="5013"/>
                    </a:cubicBezTo>
                    <a:lnTo>
                      <a:pt x="2335" y="5537"/>
                    </a:lnTo>
                    <a:cubicBezTo>
                      <a:pt x="2382" y="5728"/>
                      <a:pt x="2561" y="5871"/>
                      <a:pt x="2751" y="5871"/>
                    </a:cubicBezTo>
                    <a:lnTo>
                      <a:pt x="3097" y="5871"/>
                    </a:lnTo>
                    <a:cubicBezTo>
                      <a:pt x="3299" y="5871"/>
                      <a:pt x="3478" y="5728"/>
                      <a:pt x="3513" y="5537"/>
                    </a:cubicBezTo>
                    <a:lnTo>
                      <a:pt x="3620" y="5013"/>
                    </a:lnTo>
                    <a:cubicBezTo>
                      <a:pt x="3704" y="4978"/>
                      <a:pt x="3811" y="4942"/>
                      <a:pt x="3882" y="4894"/>
                    </a:cubicBezTo>
                    <a:lnTo>
                      <a:pt x="4323" y="5192"/>
                    </a:lnTo>
                    <a:cubicBezTo>
                      <a:pt x="4391" y="5241"/>
                      <a:pt x="4472" y="5264"/>
                      <a:pt x="4552" y="5264"/>
                    </a:cubicBezTo>
                    <a:cubicBezTo>
                      <a:pt x="4667" y="5264"/>
                      <a:pt x="4781" y="5217"/>
                      <a:pt x="4859" y="5132"/>
                    </a:cubicBezTo>
                    <a:lnTo>
                      <a:pt x="5097" y="4894"/>
                    </a:lnTo>
                    <a:cubicBezTo>
                      <a:pt x="5252" y="4740"/>
                      <a:pt x="5263" y="4525"/>
                      <a:pt x="5156" y="4359"/>
                    </a:cubicBezTo>
                    <a:lnTo>
                      <a:pt x="4859" y="3906"/>
                    </a:lnTo>
                    <a:cubicBezTo>
                      <a:pt x="4906" y="3823"/>
                      <a:pt x="4954" y="3728"/>
                      <a:pt x="4978" y="3644"/>
                    </a:cubicBezTo>
                    <a:lnTo>
                      <a:pt x="5502" y="3537"/>
                    </a:lnTo>
                    <a:cubicBezTo>
                      <a:pt x="5692" y="3489"/>
                      <a:pt x="5847" y="3311"/>
                      <a:pt x="5847" y="3120"/>
                    </a:cubicBezTo>
                    <a:lnTo>
                      <a:pt x="5847" y="2775"/>
                    </a:lnTo>
                    <a:cubicBezTo>
                      <a:pt x="5847" y="2549"/>
                      <a:pt x="5716" y="2382"/>
                      <a:pt x="5502" y="2334"/>
                    </a:cubicBezTo>
                    <a:lnTo>
                      <a:pt x="4990" y="2227"/>
                    </a:lnTo>
                    <a:cubicBezTo>
                      <a:pt x="4954" y="2144"/>
                      <a:pt x="4906" y="2037"/>
                      <a:pt x="4871" y="1965"/>
                    </a:cubicBezTo>
                    <a:lnTo>
                      <a:pt x="5168" y="1513"/>
                    </a:lnTo>
                    <a:cubicBezTo>
                      <a:pt x="5287" y="1346"/>
                      <a:pt x="5252" y="1108"/>
                      <a:pt x="5109" y="977"/>
                    </a:cubicBezTo>
                    <a:lnTo>
                      <a:pt x="4871" y="739"/>
                    </a:lnTo>
                    <a:cubicBezTo>
                      <a:pt x="4780" y="656"/>
                      <a:pt x="4666" y="613"/>
                      <a:pt x="4555" y="613"/>
                    </a:cubicBezTo>
                    <a:cubicBezTo>
                      <a:pt x="4476" y="613"/>
                      <a:pt x="4399" y="635"/>
                      <a:pt x="4335" y="680"/>
                    </a:cubicBezTo>
                    <a:lnTo>
                      <a:pt x="3882" y="977"/>
                    </a:lnTo>
                    <a:cubicBezTo>
                      <a:pt x="3799" y="941"/>
                      <a:pt x="3704" y="894"/>
                      <a:pt x="3620" y="858"/>
                    </a:cubicBezTo>
                    <a:lnTo>
                      <a:pt x="3513" y="346"/>
                    </a:lnTo>
                    <a:cubicBezTo>
                      <a:pt x="3466" y="144"/>
                      <a:pt x="3287" y="1"/>
                      <a:pt x="309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973;p78">
                <a:extLst>
                  <a:ext uri="{FF2B5EF4-FFF2-40B4-BE49-F238E27FC236}">
                    <a16:creationId xmlns:a16="http://schemas.microsoft.com/office/drawing/2014/main" id="{5A9367BF-8A16-4518-AE2B-F883836519EC}"/>
                  </a:ext>
                </a:extLst>
              </p:cNvPr>
              <p:cNvSpPr/>
              <p:nvPr/>
            </p:nvSpPr>
            <p:spPr>
              <a:xfrm>
                <a:off x="6305888" y="3129884"/>
                <a:ext cx="64488" cy="64456"/>
              </a:xfrm>
              <a:custGeom>
                <a:avLst/>
                <a:gdLst/>
                <a:ahLst/>
                <a:cxnLst/>
                <a:rect l="l" t="t" r="r" b="b"/>
                <a:pathLst>
                  <a:path w="2026" h="2025" extrusionOk="0">
                    <a:moveTo>
                      <a:pt x="1013" y="1"/>
                    </a:moveTo>
                    <a:cubicBezTo>
                      <a:pt x="453" y="1"/>
                      <a:pt x="1" y="441"/>
                      <a:pt x="1" y="1013"/>
                    </a:cubicBezTo>
                    <a:cubicBezTo>
                      <a:pt x="1" y="1561"/>
                      <a:pt x="442" y="2025"/>
                      <a:pt x="1013" y="2025"/>
                    </a:cubicBezTo>
                    <a:cubicBezTo>
                      <a:pt x="1227" y="2025"/>
                      <a:pt x="1442" y="1942"/>
                      <a:pt x="1620" y="1811"/>
                    </a:cubicBezTo>
                    <a:cubicBezTo>
                      <a:pt x="1692" y="1751"/>
                      <a:pt x="1704" y="1632"/>
                      <a:pt x="1644" y="1561"/>
                    </a:cubicBezTo>
                    <a:cubicBezTo>
                      <a:pt x="1608" y="1517"/>
                      <a:pt x="1549" y="1491"/>
                      <a:pt x="1493" y="1491"/>
                    </a:cubicBezTo>
                    <a:cubicBezTo>
                      <a:pt x="1457" y="1491"/>
                      <a:pt x="1422" y="1502"/>
                      <a:pt x="1394" y="1525"/>
                    </a:cubicBezTo>
                    <a:cubicBezTo>
                      <a:pt x="1275" y="1620"/>
                      <a:pt x="1144" y="1668"/>
                      <a:pt x="989" y="1668"/>
                    </a:cubicBezTo>
                    <a:cubicBezTo>
                      <a:pt x="632" y="1668"/>
                      <a:pt x="358" y="1370"/>
                      <a:pt x="358" y="1025"/>
                    </a:cubicBezTo>
                    <a:cubicBezTo>
                      <a:pt x="382" y="668"/>
                      <a:pt x="668" y="370"/>
                      <a:pt x="1025" y="370"/>
                    </a:cubicBezTo>
                    <a:cubicBezTo>
                      <a:pt x="1382" y="370"/>
                      <a:pt x="1668" y="668"/>
                      <a:pt x="1668" y="1013"/>
                    </a:cubicBezTo>
                    <a:cubicBezTo>
                      <a:pt x="1668" y="1120"/>
                      <a:pt x="1739" y="1191"/>
                      <a:pt x="1846" y="1191"/>
                    </a:cubicBezTo>
                    <a:cubicBezTo>
                      <a:pt x="1942" y="1191"/>
                      <a:pt x="2025" y="1120"/>
                      <a:pt x="2025" y="1013"/>
                    </a:cubicBezTo>
                    <a:cubicBezTo>
                      <a:pt x="2025" y="453"/>
                      <a:pt x="1573" y="1"/>
                      <a:pt x="10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974;p78">
                <a:extLst>
                  <a:ext uri="{FF2B5EF4-FFF2-40B4-BE49-F238E27FC236}">
                    <a16:creationId xmlns:a16="http://schemas.microsoft.com/office/drawing/2014/main" id="{1F440841-6920-487D-BB74-0B2CCF1037C2}"/>
                  </a:ext>
                </a:extLst>
              </p:cNvPr>
              <p:cNvSpPr/>
              <p:nvPr/>
            </p:nvSpPr>
            <p:spPr>
              <a:xfrm>
                <a:off x="6173634" y="2997631"/>
                <a:ext cx="70153" cy="70153"/>
              </a:xfrm>
              <a:custGeom>
                <a:avLst/>
                <a:gdLst/>
                <a:ahLst/>
                <a:cxnLst/>
                <a:rect l="l" t="t" r="r" b="b"/>
                <a:pathLst>
                  <a:path w="2204" h="2204" extrusionOk="0">
                    <a:moveTo>
                      <a:pt x="1096" y="370"/>
                    </a:moveTo>
                    <a:cubicBezTo>
                      <a:pt x="1501" y="370"/>
                      <a:pt x="1834" y="703"/>
                      <a:pt x="1834" y="1108"/>
                    </a:cubicBezTo>
                    <a:cubicBezTo>
                      <a:pt x="1834" y="1501"/>
                      <a:pt x="1501" y="1834"/>
                      <a:pt x="1096" y="1834"/>
                    </a:cubicBezTo>
                    <a:cubicBezTo>
                      <a:pt x="691" y="1834"/>
                      <a:pt x="370" y="1501"/>
                      <a:pt x="370" y="1108"/>
                    </a:cubicBezTo>
                    <a:cubicBezTo>
                      <a:pt x="370" y="703"/>
                      <a:pt x="703" y="370"/>
                      <a:pt x="1096" y="370"/>
                    </a:cubicBezTo>
                    <a:close/>
                    <a:moveTo>
                      <a:pt x="1096" y="1"/>
                    </a:moveTo>
                    <a:cubicBezTo>
                      <a:pt x="489" y="1"/>
                      <a:pt x="1" y="489"/>
                      <a:pt x="1" y="1108"/>
                    </a:cubicBezTo>
                    <a:cubicBezTo>
                      <a:pt x="1" y="1715"/>
                      <a:pt x="489" y="2203"/>
                      <a:pt x="1096" y="2203"/>
                    </a:cubicBezTo>
                    <a:cubicBezTo>
                      <a:pt x="1715" y="2191"/>
                      <a:pt x="2203" y="1703"/>
                      <a:pt x="2203" y="1108"/>
                    </a:cubicBezTo>
                    <a:cubicBezTo>
                      <a:pt x="2203" y="489"/>
                      <a:pt x="1715" y="1"/>
                      <a:pt x="109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TextBox 129">
              <a:extLst>
                <a:ext uri="{FF2B5EF4-FFF2-40B4-BE49-F238E27FC236}">
                  <a16:creationId xmlns:a16="http://schemas.microsoft.com/office/drawing/2014/main" id="{A0371F77-7D39-45FA-AFB8-2AB7970A6B93}"/>
                </a:ext>
              </a:extLst>
            </p:cNvPr>
            <p:cNvSpPr txBox="1"/>
            <p:nvPr/>
          </p:nvSpPr>
          <p:spPr>
            <a:xfrm>
              <a:off x="6270966" y="1374034"/>
              <a:ext cx="415693" cy="523220"/>
            </a:xfrm>
            <a:prstGeom prst="rect">
              <a:avLst/>
            </a:prstGeom>
            <a:noFill/>
          </p:spPr>
          <p:txBody>
            <a:bodyPr wrap="square" rtlCol="0">
              <a:spAutoFit/>
            </a:bodyPr>
            <a:lstStyle/>
            <a:p>
              <a:r>
                <a:rPr lang="de-DE" sz="2800"/>
                <a:t>4</a:t>
              </a:r>
              <a:endParaRPr lang="en-US" sz="2800"/>
            </a:p>
          </p:txBody>
        </p:sp>
      </p:grpSp>
      <p:grpSp>
        <p:nvGrpSpPr>
          <p:cNvPr id="11" name="Group 10">
            <a:extLst>
              <a:ext uri="{FF2B5EF4-FFF2-40B4-BE49-F238E27FC236}">
                <a16:creationId xmlns:a16="http://schemas.microsoft.com/office/drawing/2014/main" id="{0E5A643E-0EC6-400D-9728-9801361992D1}"/>
              </a:ext>
            </a:extLst>
          </p:cNvPr>
          <p:cNvGrpSpPr/>
          <p:nvPr/>
        </p:nvGrpSpPr>
        <p:grpSpPr>
          <a:xfrm>
            <a:off x="5917266" y="4005787"/>
            <a:ext cx="1286279" cy="1260000"/>
            <a:chOff x="5981562" y="4005787"/>
            <a:chExt cx="1286279" cy="1260000"/>
          </a:xfrm>
        </p:grpSpPr>
        <p:sp>
          <p:nvSpPr>
            <p:cNvPr id="53" name="Oval 8">
              <a:extLst>
                <a:ext uri="{FF2B5EF4-FFF2-40B4-BE49-F238E27FC236}">
                  <a16:creationId xmlns:a16="http://schemas.microsoft.com/office/drawing/2014/main" id="{5212E847-AF51-450D-9778-89DCAD786783}"/>
                </a:ext>
              </a:extLst>
            </p:cNvPr>
            <p:cNvSpPr>
              <a:spLocks noChangeAspect="1"/>
            </p:cNvSpPr>
            <p:nvPr/>
          </p:nvSpPr>
          <p:spPr>
            <a:xfrm rot="4800000">
              <a:off x="6007841" y="4005787"/>
              <a:ext cx="1260000" cy="1260000"/>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5" name="Oval 8">
              <a:extLst>
                <a:ext uri="{FF2B5EF4-FFF2-40B4-BE49-F238E27FC236}">
                  <a16:creationId xmlns:a16="http://schemas.microsoft.com/office/drawing/2014/main" id="{1F3E872F-486D-41CE-B62F-E33E0DC035AD}"/>
                </a:ext>
              </a:extLst>
            </p:cNvPr>
            <p:cNvSpPr/>
            <p:nvPr/>
          </p:nvSpPr>
          <p:spPr>
            <a:xfrm>
              <a:off x="5981562" y="4019516"/>
              <a:ext cx="1205523" cy="1205523"/>
            </a:xfrm>
            <a:prstGeom prst="diamond">
              <a:avLst/>
            </a:prstGeom>
            <a:solidFill>
              <a:srgbClr val="2CC2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5" name="Google Shape;16721;p74">
              <a:extLst>
                <a:ext uri="{FF2B5EF4-FFF2-40B4-BE49-F238E27FC236}">
                  <a16:creationId xmlns:a16="http://schemas.microsoft.com/office/drawing/2014/main" id="{16284988-9BA4-40BF-B27E-543373248D25}"/>
                </a:ext>
              </a:extLst>
            </p:cNvPr>
            <p:cNvGrpSpPr/>
            <p:nvPr/>
          </p:nvGrpSpPr>
          <p:grpSpPr>
            <a:xfrm>
              <a:off x="6584323" y="4562056"/>
              <a:ext cx="353954" cy="318880"/>
              <a:chOff x="3988156" y="3380210"/>
              <a:chExt cx="353954" cy="318880"/>
            </a:xfrm>
          </p:grpSpPr>
          <p:sp>
            <p:nvSpPr>
              <p:cNvPr id="104" name="Google Shape;16722;p74">
                <a:extLst>
                  <a:ext uri="{FF2B5EF4-FFF2-40B4-BE49-F238E27FC236}">
                    <a16:creationId xmlns:a16="http://schemas.microsoft.com/office/drawing/2014/main" id="{EFDD2F23-671B-4DBA-BAF8-3DAE8BA0707F}"/>
                  </a:ext>
                </a:extLst>
              </p:cNvPr>
              <p:cNvSpPr/>
              <p:nvPr/>
            </p:nvSpPr>
            <p:spPr>
              <a:xfrm>
                <a:off x="4134053" y="3446156"/>
                <a:ext cx="28454" cy="49269"/>
              </a:xfrm>
              <a:custGeom>
                <a:avLst/>
                <a:gdLst/>
                <a:ahLst/>
                <a:cxnLst/>
                <a:rect l="l" t="t" r="r" b="b"/>
                <a:pathLst>
                  <a:path w="894" h="1548" extrusionOk="0">
                    <a:moveTo>
                      <a:pt x="417" y="286"/>
                    </a:moveTo>
                    <a:lnTo>
                      <a:pt x="417" y="572"/>
                    </a:lnTo>
                    <a:cubicBezTo>
                      <a:pt x="298" y="524"/>
                      <a:pt x="274" y="500"/>
                      <a:pt x="274" y="417"/>
                    </a:cubicBezTo>
                    <a:cubicBezTo>
                      <a:pt x="274" y="345"/>
                      <a:pt x="346" y="298"/>
                      <a:pt x="417" y="286"/>
                    </a:cubicBezTo>
                    <a:close/>
                    <a:moveTo>
                      <a:pt x="524" y="869"/>
                    </a:moveTo>
                    <a:cubicBezTo>
                      <a:pt x="643" y="917"/>
                      <a:pt x="655" y="976"/>
                      <a:pt x="655" y="1048"/>
                    </a:cubicBezTo>
                    <a:cubicBezTo>
                      <a:pt x="655" y="1119"/>
                      <a:pt x="596" y="1179"/>
                      <a:pt x="524" y="1191"/>
                    </a:cubicBezTo>
                    <a:lnTo>
                      <a:pt x="524" y="869"/>
                    </a:lnTo>
                    <a:close/>
                    <a:moveTo>
                      <a:pt x="477" y="0"/>
                    </a:moveTo>
                    <a:cubicBezTo>
                      <a:pt x="453" y="0"/>
                      <a:pt x="417" y="24"/>
                      <a:pt x="417" y="48"/>
                    </a:cubicBezTo>
                    <a:lnTo>
                      <a:pt x="417" y="107"/>
                    </a:lnTo>
                    <a:cubicBezTo>
                      <a:pt x="191" y="131"/>
                      <a:pt x="60" y="250"/>
                      <a:pt x="60" y="476"/>
                    </a:cubicBezTo>
                    <a:cubicBezTo>
                      <a:pt x="60" y="703"/>
                      <a:pt x="227" y="774"/>
                      <a:pt x="417" y="845"/>
                    </a:cubicBezTo>
                    <a:lnTo>
                      <a:pt x="417" y="1226"/>
                    </a:lnTo>
                    <a:cubicBezTo>
                      <a:pt x="310" y="1203"/>
                      <a:pt x="274" y="1179"/>
                      <a:pt x="179" y="1107"/>
                    </a:cubicBezTo>
                    <a:cubicBezTo>
                      <a:pt x="160" y="1093"/>
                      <a:pt x="143" y="1087"/>
                      <a:pt x="127" y="1087"/>
                    </a:cubicBezTo>
                    <a:cubicBezTo>
                      <a:pt x="101" y="1087"/>
                      <a:pt x="77" y="1102"/>
                      <a:pt x="48" y="1131"/>
                    </a:cubicBezTo>
                    <a:cubicBezTo>
                      <a:pt x="0" y="1191"/>
                      <a:pt x="0" y="1250"/>
                      <a:pt x="48" y="1298"/>
                    </a:cubicBezTo>
                    <a:cubicBezTo>
                      <a:pt x="120" y="1405"/>
                      <a:pt x="274" y="1453"/>
                      <a:pt x="417" y="1453"/>
                    </a:cubicBezTo>
                    <a:lnTo>
                      <a:pt x="417" y="1512"/>
                    </a:lnTo>
                    <a:cubicBezTo>
                      <a:pt x="417" y="1536"/>
                      <a:pt x="453" y="1548"/>
                      <a:pt x="477" y="1548"/>
                    </a:cubicBezTo>
                    <a:cubicBezTo>
                      <a:pt x="512" y="1548"/>
                      <a:pt x="536" y="1536"/>
                      <a:pt x="536" y="1512"/>
                    </a:cubicBezTo>
                    <a:lnTo>
                      <a:pt x="536" y="1453"/>
                    </a:lnTo>
                    <a:cubicBezTo>
                      <a:pt x="727" y="1417"/>
                      <a:pt x="893" y="1298"/>
                      <a:pt x="893" y="1048"/>
                    </a:cubicBezTo>
                    <a:cubicBezTo>
                      <a:pt x="893" y="798"/>
                      <a:pt x="751" y="691"/>
                      <a:pt x="536" y="619"/>
                    </a:cubicBezTo>
                    <a:lnTo>
                      <a:pt x="536" y="286"/>
                    </a:lnTo>
                    <a:cubicBezTo>
                      <a:pt x="584" y="286"/>
                      <a:pt x="631" y="298"/>
                      <a:pt x="667" y="333"/>
                    </a:cubicBezTo>
                    <a:cubicBezTo>
                      <a:pt x="694" y="340"/>
                      <a:pt x="726" y="363"/>
                      <a:pt x="759" y="363"/>
                    </a:cubicBezTo>
                    <a:cubicBezTo>
                      <a:pt x="783" y="363"/>
                      <a:pt x="808" y="350"/>
                      <a:pt x="834" y="310"/>
                    </a:cubicBezTo>
                    <a:cubicBezTo>
                      <a:pt x="870" y="274"/>
                      <a:pt x="882" y="214"/>
                      <a:pt x="822" y="167"/>
                    </a:cubicBezTo>
                    <a:cubicBezTo>
                      <a:pt x="751" y="107"/>
                      <a:pt x="631" y="95"/>
                      <a:pt x="536" y="95"/>
                    </a:cubicBezTo>
                    <a:lnTo>
                      <a:pt x="536" y="48"/>
                    </a:lnTo>
                    <a:cubicBezTo>
                      <a:pt x="536" y="12"/>
                      <a:pt x="501"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i="1"/>
              </a:p>
            </p:txBody>
          </p:sp>
          <p:sp>
            <p:nvSpPr>
              <p:cNvPr id="105" name="Google Shape;16723;p74">
                <a:extLst>
                  <a:ext uri="{FF2B5EF4-FFF2-40B4-BE49-F238E27FC236}">
                    <a16:creationId xmlns:a16="http://schemas.microsoft.com/office/drawing/2014/main" id="{ABFAE374-5043-4165-871B-CA58B57351AE}"/>
                  </a:ext>
                </a:extLst>
              </p:cNvPr>
              <p:cNvSpPr/>
              <p:nvPr/>
            </p:nvSpPr>
            <p:spPr>
              <a:xfrm>
                <a:off x="4188988" y="3398001"/>
                <a:ext cx="81510" cy="81510"/>
              </a:xfrm>
              <a:custGeom>
                <a:avLst/>
                <a:gdLst/>
                <a:ahLst/>
                <a:cxnLst/>
                <a:rect l="l" t="t" r="r" b="b"/>
                <a:pathLst>
                  <a:path w="2561" h="2561" extrusionOk="0">
                    <a:moveTo>
                      <a:pt x="1287" y="311"/>
                    </a:moveTo>
                    <a:cubicBezTo>
                      <a:pt x="1823" y="311"/>
                      <a:pt x="2251" y="739"/>
                      <a:pt x="2251" y="1275"/>
                    </a:cubicBezTo>
                    <a:cubicBezTo>
                      <a:pt x="2251" y="1811"/>
                      <a:pt x="1823" y="2251"/>
                      <a:pt x="1287" y="2251"/>
                    </a:cubicBezTo>
                    <a:cubicBezTo>
                      <a:pt x="751" y="2251"/>
                      <a:pt x="310" y="1811"/>
                      <a:pt x="310" y="1275"/>
                    </a:cubicBezTo>
                    <a:cubicBezTo>
                      <a:pt x="310" y="739"/>
                      <a:pt x="751" y="311"/>
                      <a:pt x="1287" y="311"/>
                    </a:cubicBezTo>
                    <a:close/>
                    <a:moveTo>
                      <a:pt x="1287" y="1"/>
                    </a:moveTo>
                    <a:cubicBezTo>
                      <a:pt x="572" y="1"/>
                      <a:pt x="1" y="584"/>
                      <a:pt x="1" y="1275"/>
                    </a:cubicBezTo>
                    <a:cubicBezTo>
                      <a:pt x="1" y="1989"/>
                      <a:pt x="584" y="2561"/>
                      <a:pt x="1287" y="2561"/>
                    </a:cubicBezTo>
                    <a:cubicBezTo>
                      <a:pt x="2001" y="2561"/>
                      <a:pt x="2561" y="1977"/>
                      <a:pt x="2561" y="1275"/>
                    </a:cubicBezTo>
                    <a:cubicBezTo>
                      <a:pt x="2561" y="584"/>
                      <a:pt x="2001" y="1"/>
                      <a:pt x="12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i="1"/>
              </a:p>
            </p:txBody>
          </p:sp>
          <p:sp>
            <p:nvSpPr>
              <p:cNvPr id="106" name="Google Shape;16724;p74">
                <a:extLst>
                  <a:ext uri="{FF2B5EF4-FFF2-40B4-BE49-F238E27FC236}">
                    <a16:creationId xmlns:a16="http://schemas.microsoft.com/office/drawing/2014/main" id="{0B684546-8F3F-48D4-AE46-D3F9B096B325}"/>
                  </a:ext>
                </a:extLst>
              </p:cNvPr>
              <p:cNvSpPr/>
              <p:nvPr/>
            </p:nvSpPr>
            <p:spPr>
              <a:xfrm>
                <a:off x="4090863" y="3380210"/>
                <a:ext cx="195930" cy="146311"/>
              </a:xfrm>
              <a:custGeom>
                <a:avLst/>
                <a:gdLst/>
                <a:ahLst/>
                <a:cxnLst/>
                <a:rect l="l" t="t" r="r" b="b"/>
                <a:pathLst>
                  <a:path w="6156" h="4597" extrusionOk="0">
                    <a:moveTo>
                      <a:pt x="1810" y="1834"/>
                    </a:moveTo>
                    <a:cubicBezTo>
                      <a:pt x="2131" y="1834"/>
                      <a:pt x="2429" y="2001"/>
                      <a:pt x="2608" y="2274"/>
                    </a:cubicBezTo>
                    <a:cubicBezTo>
                      <a:pt x="2643" y="2405"/>
                      <a:pt x="2703" y="2536"/>
                      <a:pt x="2762" y="2667"/>
                    </a:cubicBezTo>
                    <a:cubicBezTo>
                      <a:pt x="2762" y="2715"/>
                      <a:pt x="2774" y="2763"/>
                      <a:pt x="2774" y="2810"/>
                    </a:cubicBezTo>
                    <a:cubicBezTo>
                      <a:pt x="2774" y="3346"/>
                      <a:pt x="2346" y="3775"/>
                      <a:pt x="1810" y="3775"/>
                    </a:cubicBezTo>
                    <a:cubicBezTo>
                      <a:pt x="1274" y="3775"/>
                      <a:pt x="834" y="3346"/>
                      <a:pt x="834" y="2810"/>
                    </a:cubicBezTo>
                    <a:cubicBezTo>
                      <a:pt x="834" y="2274"/>
                      <a:pt x="1274" y="1834"/>
                      <a:pt x="1810" y="1834"/>
                    </a:cubicBezTo>
                    <a:close/>
                    <a:moveTo>
                      <a:pt x="1810" y="1322"/>
                    </a:moveTo>
                    <a:cubicBezTo>
                      <a:pt x="2084" y="1322"/>
                      <a:pt x="2346" y="1393"/>
                      <a:pt x="2584" y="1536"/>
                    </a:cubicBezTo>
                    <a:cubicBezTo>
                      <a:pt x="2560" y="1620"/>
                      <a:pt x="2560" y="1703"/>
                      <a:pt x="2548" y="1774"/>
                    </a:cubicBezTo>
                    <a:cubicBezTo>
                      <a:pt x="2346" y="1632"/>
                      <a:pt x="2072" y="1536"/>
                      <a:pt x="1810" y="1536"/>
                    </a:cubicBezTo>
                    <a:cubicBezTo>
                      <a:pt x="1096" y="1536"/>
                      <a:pt x="524" y="2120"/>
                      <a:pt x="524" y="2822"/>
                    </a:cubicBezTo>
                    <a:cubicBezTo>
                      <a:pt x="524" y="3537"/>
                      <a:pt x="1107" y="4096"/>
                      <a:pt x="1810" y="4096"/>
                    </a:cubicBezTo>
                    <a:cubicBezTo>
                      <a:pt x="2417" y="4096"/>
                      <a:pt x="2917" y="3668"/>
                      <a:pt x="3060" y="3108"/>
                    </a:cubicBezTo>
                    <a:cubicBezTo>
                      <a:pt x="3120" y="3167"/>
                      <a:pt x="3155" y="3203"/>
                      <a:pt x="3239" y="3263"/>
                    </a:cubicBezTo>
                    <a:cubicBezTo>
                      <a:pt x="3036" y="3882"/>
                      <a:pt x="2477" y="4299"/>
                      <a:pt x="1810" y="4299"/>
                    </a:cubicBezTo>
                    <a:cubicBezTo>
                      <a:pt x="988" y="4299"/>
                      <a:pt x="322" y="3620"/>
                      <a:pt x="322" y="2810"/>
                    </a:cubicBezTo>
                    <a:cubicBezTo>
                      <a:pt x="322" y="1989"/>
                      <a:pt x="988" y="1322"/>
                      <a:pt x="1810" y="1322"/>
                    </a:cubicBezTo>
                    <a:close/>
                    <a:moveTo>
                      <a:pt x="4382" y="0"/>
                    </a:moveTo>
                    <a:cubicBezTo>
                      <a:pt x="3608" y="0"/>
                      <a:pt x="2929" y="500"/>
                      <a:pt x="2679" y="1179"/>
                    </a:cubicBezTo>
                    <a:cubicBezTo>
                      <a:pt x="2417" y="1036"/>
                      <a:pt x="2131" y="953"/>
                      <a:pt x="1822" y="953"/>
                    </a:cubicBezTo>
                    <a:cubicBezTo>
                      <a:pt x="822" y="953"/>
                      <a:pt x="0" y="1774"/>
                      <a:pt x="0" y="2775"/>
                    </a:cubicBezTo>
                    <a:cubicBezTo>
                      <a:pt x="0" y="3775"/>
                      <a:pt x="822" y="4596"/>
                      <a:pt x="1822" y="4596"/>
                    </a:cubicBezTo>
                    <a:cubicBezTo>
                      <a:pt x="2596" y="4596"/>
                      <a:pt x="3262" y="4120"/>
                      <a:pt x="3512" y="3417"/>
                    </a:cubicBezTo>
                    <a:cubicBezTo>
                      <a:pt x="3763" y="3548"/>
                      <a:pt x="4060" y="3644"/>
                      <a:pt x="4382" y="3644"/>
                    </a:cubicBezTo>
                    <a:cubicBezTo>
                      <a:pt x="4798" y="3644"/>
                      <a:pt x="5191" y="3489"/>
                      <a:pt x="5513" y="3239"/>
                    </a:cubicBezTo>
                    <a:cubicBezTo>
                      <a:pt x="5822" y="2989"/>
                      <a:pt x="6049" y="2632"/>
                      <a:pt x="6132" y="2239"/>
                    </a:cubicBezTo>
                    <a:cubicBezTo>
                      <a:pt x="6156" y="2167"/>
                      <a:pt x="6096" y="2072"/>
                      <a:pt x="6013" y="2060"/>
                    </a:cubicBezTo>
                    <a:cubicBezTo>
                      <a:pt x="6004" y="2059"/>
                      <a:pt x="5996" y="2058"/>
                      <a:pt x="5987" y="2058"/>
                    </a:cubicBezTo>
                    <a:cubicBezTo>
                      <a:pt x="5911" y="2058"/>
                      <a:pt x="5833" y="2104"/>
                      <a:pt x="5822" y="2179"/>
                    </a:cubicBezTo>
                    <a:cubicBezTo>
                      <a:pt x="5656" y="2870"/>
                      <a:pt x="5060" y="3322"/>
                      <a:pt x="4370" y="3322"/>
                    </a:cubicBezTo>
                    <a:cubicBezTo>
                      <a:pt x="3834" y="3322"/>
                      <a:pt x="3334" y="3048"/>
                      <a:pt x="3072" y="2572"/>
                    </a:cubicBezTo>
                    <a:cubicBezTo>
                      <a:pt x="3036" y="2417"/>
                      <a:pt x="2977" y="2274"/>
                      <a:pt x="2905" y="2132"/>
                    </a:cubicBezTo>
                    <a:cubicBezTo>
                      <a:pt x="2715" y="1215"/>
                      <a:pt x="3429" y="334"/>
                      <a:pt x="4370" y="334"/>
                    </a:cubicBezTo>
                    <a:cubicBezTo>
                      <a:pt x="5060" y="334"/>
                      <a:pt x="5656" y="810"/>
                      <a:pt x="5822" y="1477"/>
                    </a:cubicBezTo>
                    <a:cubicBezTo>
                      <a:pt x="5832" y="1556"/>
                      <a:pt x="5899" y="1602"/>
                      <a:pt x="5969" y="1602"/>
                    </a:cubicBezTo>
                    <a:cubicBezTo>
                      <a:pt x="5984" y="1602"/>
                      <a:pt x="5998" y="1600"/>
                      <a:pt x="6013" y="1596"/>
                    </a:cubicBezTo>
                    <a:cubicBezTo>
                      <a:pt x="6108" y="1584"/>
                      <a:pt x="6144" y="1489"/>
                      <a:pt x="6132" y="1405"/>
                    </a:cubicBezTo>
                    <a:cubicBezTo>
                      <a:pt x="6049" y="1024"/>
                      <a:pt x="5822" y="667"/>
                      <a:pt x="5513" y="405"/>
                    </a:cubicBezTo>
                    <a:cubicBezTo>
                      <a:pt x="5191" y="155"/>
                      <a:pt x="4775" y="0"/>
                      <a:pt x="43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i="1"/>
              </a:p>
            </p:txBody>
          </p:sp>
          <p:sp>
            <p:nvSpPr>
              <p:cNvPr id="112" name="Google Shape;16725;p74">
                <a:extLst>
                  <a:ext uri="{FF2B5EF4-FFF2-40B4-BE49-F238E27FC236}">
                    <a16:creationId xmlns:a16="http://schemas.microsoft.com/office/drawing/2014/main" id="{AC8087D8-A589-432E-A993-BC4B0F3939A5}"/>
                  </a:ext>
                </a:extLst>
              </p:cNvPr>
              <p:cNvSpPr/>
              <p:nvPr/>
            </p:nvSpPr>
            <p:spPr>
              <a:xfrm>
                <a:off x="4215914" y="3415061"/>
                <a:ext cx="28072" cy="49301"/>
              </a:xfrm>
              <a:custGeom>
                <a:avLst/>
                <a:gdLst/>
                <a:ahLst/>
                <a:cxnLst/>
                <a:rect l="l" t="t" r="r" b="b"/>
                <a:pathLst>
                  <a:path w="882" h="1549" extrusionOk="0">
                    <a:moveTo>
                      <a:pt x="405" y="298"/>
                    </a:moveTo>
                    <a:lnTo>
                      <a:pt x="405" y="584"/>
                    </a:lnTo>
                    <a:cubicBezTo>
                      <a:pt x="286" y="537"/>
                      <a:pt x="262" y="501"/>
                      <a:pt x="262" y="429"/>
                    </a:cubicBezTo>
                    <a:cubicBezTo>
                      <a:pt x="262" y="358"/>
                      <a:pt x="334" y="310"/>
                      <a:pt x="405" y="298"/>
                    </a:cubicBezTo>
                    <a:close/>
                    <a:moveTo>
                      <a:pt x="512" y="882"/>
                    </a:moveTo>
                    <a:cubicBezTo>
                      <a:pt x="631" y="918"/>
                      <a:pt x="643" y="977"/>
                      <a:pt x="643" y="1060"/>
                    </a:cubicBezTo>
                    <a:cubicBezTo>
                      <a:pt x="643" y="1144"/>
                      <a:pt x="584" y="1191"/>
                      <a:pt x="512" y="1203"/>
                    </a:cubicBezTo>
                    <a:lnTo>
                      <a:pt x="512" y="882"/>
                    </a:lnTo>
                    <a:close/>
                    <a:moveTo>
                      <a:pt x="465" y="1"/>
                    </a:moveTo>
                    <a:cubicBezTo>
                      <a:pt x="441" y="1"/>
                      <a:pt x="405" y="13"/>
                      <a:pt x="405" y="48"/>
                    </a:cubicBezTo>
                    <a:lnTo>
                      <a:pt x="405" y="96"/>
                    </a:lnTo>
                    <a:cubicBezTo>
                      <a:pt x="179" y="132"/>
                      <a:pt x="48" y="251"/>
                      <a:pt x="48" y="477"/>
                    </a:cubicBezTo>
                    <a:cubicBezTo>
                      <a:pt x="48" y="715"/>
                      <a:pt x="226" y="787"/>
                      <a:pt x="405" y="846"/>
                    </a:cubicBezTo>
                    <a:lnTo>
                      <a:pt x="405" y="1215"/>
                    </a:lnTo>
                    <a:cubicBezTo>
                      <a:pt x="298" y="1203"/>
                      <a:pt x="262" y="1156"/>
                      <a:pt x="167" y="1096"/>
                    </a:cubicBezTo>
                    <a:cubicBezTo>
                      <a:pt x="150" y="1084"/>
                      <a:pt x="133" y="1079"/>
                      <a:pt x="117" y="1079"/>
                    </a:cubicBezTo>
                    <a:cubicBezTo>
                      <a:pt x="53" y="1079"/>
                      <a:pt x="0" y="1158"/>
                      <a:pt x="0" y="1215"/>
                    </a:cubicBezTo>
                    <a:cubicBezTo>
                      <a:pt x="0" y="1251"/>
                      <a:pt x="24" y="1275"/>
                      <a:pt x="36" y="1299"/>
                    </a:cubicBezTo>
                    <a:cubicBezTo>
                      <a:pt x="107" y="1394"/>
                      <a:pt x="274" y="1441"/>
                      <a:pt x="405" y="1441"/>
                    </a:cubicBezTo>
                    <a:lnTo>
                      <a:pt x="405" y="1501"/>
                    </a:lnTo>
                    <a:cubicBezTo>
                      <a:pt x="405" y="1537"/>
                      <a:pt x="441" y="1549"/>
                      <a:pt x="465" y="1549"/>
                    </a:cubicBezTo>
                    <a:cubicBezTo>
                      <a:pt x="500" y="1549"/>
                      <a:pt x="524" y="1525"/>
                      <a:pt x="524" y="1501"/>
                    </a:cubicBezTo>
                    <a:lnTo>
                      <a:pt x="524" y="1441"/>
                    </a:lnTo>
                    <a:cubicBezTo>
                      <a:pt x="715" y="1406"/>
                      <a:pt x="881" y="1299"/>
                      <a:pt x="881" y="1037"/>
                    </a:cubicBezTo>
                    <a:cubicBezTo>
                      <a:pt x="881" y="787"/>
                      <a:pt x="715" y="703"/>
                      <a:pt x="524" y="620"/>
                    </a:cubicBezTo>
                    <a:lnTo>
                      <a:pt x="524" y="298"/>
                    </a:lnTo>
                    <a:cubicBezTo>
                      <a:pt x="596" y="298"/>
                      <a:pt x="631" y="310"/>
                      <a:pt x="703" y="358"/>
                    </a:cubicBezTo>
                    <a:cubicBezTo>
                      <a:pt x="717" y="362"/>
                      <a:pt x="732" y="364"/>
                      <a:pt x="746" y="364"/>
                    </a:cubicBezTo>
                    <a:cubicBezTo>
                      <a:pt x="777" y="364"/>
                      <a:pt x="805" y="351"/>
                      <a:pt x="822" y="310"/>
                    </a:cubicBezTo>
                    <a:cubicBezTo>
                      <a:pt x="857" y="263"/>
                      <a:pt x="869" y="203"/>
                      <a:pt x="810" y="156"/>
                    </a:cubicBezTo>
                    <a:cubicBezTo>
                      <a:pt x="738" y="96"/>
                      <a:pt x="619" y="84"/>
                      <a:pt x="524" y="84"/>
                    </a:cubicBezTo>
                    <a:lnTo>
                      <a:pt x="524" y="48"/>
                    </a:lnTo>
                    <a:cubicBezTo>
                      <a:pt x="524" y="13"/>
                      <a:pt x="500" y="1"/>
                      <a:pt x="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i="1"/>
              </a:p>
            </p:txBody>
          </p:sp>
          <p:sp>
            <p:nvSpPr>
              <p:cNvPr id="113" name="Google Shape;16726;p74">
                <a:extLst>
                  <a:ext uri="{FF2B5EF4-FFF2-40B4-BE49-F238E27FC236}">
                    <a16:creationId xmlns:a16="http://schemas.microsoft.com/office/drawing/2014/main" id="{14645E94-C9A3-48DE-ACF9-79C07563DC31}"/>
                  </a:ext>
                </a:extLst>
              </p:cNvPr>
              <p:cNvSpPr/>
              <p:nvPr/>
            </p:nvSpPr>
            <p:spPr>
              <a:xfrm>
                <a:off x="3988156" y="3495935"/>
                <a:ext cx="353954" cy="203155"/>
              </a:xfrm>
              <a:custGeom>
                <a:avLst/>
                <a:gdLst/>
                <a:ahLst/>
                <a:cxnLst/>
                <a:rect l="l" t="t" r="r" b="b"/>
                <a:pathLst>
                  <a:path w="11121" h="6383" extrusionOk="0">
                    <a:moveTo>
                      <a:pt x="3525" y="1884"/>
                    </a:moveTo>
                    <a:cubicBezTo>
                      <a:pt x="3540" y="1884"/>
                      <a:pt x="3561" y="1898"/>
                      <a:pt x="3561" y="1925"/>
                    </a:cubicBezTo>
                    <a:cubicBezTo>
                      <a:pt x="3632" y="2103"/>
                      <a:pt x="4632" y="4770"/>
                      <a:pt x="4680" y="4854"/>
                    </a:cubicBezTo>
                    <a:cubicBezTo>
                      <a:pt x="4692" y="4865"/>
                      <a:pt x="4680" y="4901"/>
                      <a:pt x="4644" y="4901"/>
                    </a:cubicBezTo>
                    <a:lnTo>
                      <a:pt x="3930" y="5163"/>
                    </a:lnTo>
                    <a:cubicBezTo>
                      <a:pt x="3882" y="5032"/>
                      <a:pt x="2870" y="2341"/>
                      <a:pt x="2799" y="2163"/>
                    </a:cubicBezTo>
                    <a:lnTo>
                      <a:pt x="3513" y="1889"/>
                    </a:lnTo>
                    <a:cubicBezTo>
                      <a:pt x="3516" y="1886"/>
                      <a:pt x="3520" y="1884"/>
                      <a:pt x="3525" y="1884"/>
                    </a:cubicBezTo>
                    <a:close/>
                    <a:moveTo>
                      <a:pt x="2501" y="2294"/>
                    </a:moveTo>
                    <a:lnTo>
                      <a:pt x="3632" y="5306"/>
                    </a:lnTo>
                    <a:cubicBezTo>
                      <a:pt x="3096" y="5496"/>
                      <a:pt x="1763" y="5997"/>
                      <a:pt x="1536" y="6092"/>
                    </a:cubicBezTo>
                    <a:cubicBezTo>
                      <a:pt x="1528" y="6095"/>
                      <a:pt x="1520" y="6096"/>
                      <a:pt x="1511" y="6096"/>
                    </a:cubicBezTo>
                    <a:cubicBezTo>
                      <a:pt x="1485" y="6096"/>
                      <a:pt x="1459" y="6081"/>
                      <a:pt x="1441" y="6044"/>
                    </a:cubicBezTo>
                    <a:lnTo>
                      <a:pt x="358" y="3175"/>
                    </a:lnTo>
                    <a:cubicBezTo>
                      <a:pt x="346" y="3139"/>
                      <a:pt x="358" y="3103"/>
                      <a:pt x="405" y="3080"/>
                    </a:cubicBezTo>
                    <a:cubicBezTo>
                      <a:pt x="1084" y="2829"/>
                      <a:pt x="2025" y="2472"/>
                      <a:pt x="2501" y="2294"/>
                    </a:cubicBezTo>
                    <a:close/>
                    <a:moveTo>
                      <a:pt x="10195" y="0"/>
                    </a:moveTo>
                    <a:cubicBezTo>
                      <a:pt x="9949" y="0"/>
                      <a:pt x="9714" y="126"/>
                      <a:pt x="9537" y="282"/>
                    </a:cubicBezTo>
                    <a:lnTo>
                      <a:pt x="7835" y="1698"/>
                    </a:lnTo>
                    <a:cubicBezTo>
                      <a:pt x="7740" y="1496"/>
                      <a:pt x="7537" y="1282"/>
                      <a:pt x="7144" y="1282"/>
                    </a:cubicBezTo>
                    <a:cubicBezTo>
                      <a:pt x="6745" y="1282"/>
                      <a:pt x="6434" y="1280"/>
                      <a:pt x="6185" y="1280"/>
                    </a:cubicBezTo>
                    <a:cubicBezTo>
                      <a:pt x="5437" y="1280"/>
                      <a:pt x="5254" y="1294"/>
                      <a:pt x="4977" y="1401"/>
                    </a:cubicBezTo>
                    <a:lnTo>
                      <a:pt x="3882" y="1853"/>
                    </a:lnTo>
                    <a:lnTo>
                      <a:pt x="3870" y="1806"/>
                    </a:lnTo>
                    <a:cubicBezTo>
                      <a:pt x="3814" y="1665"/>
                      <a:pt x="3669" y="1569"/>
                      <a:pt x="3523" y="1569"/>
                    </a:cubicBezTo>
                    <a:cubicBezTo>
                      <a:pt x="3484" y="1569"/>
                      <a:pt x="3444" y="1576"/>
                      <a:pt x="3406" y="1591"/>
                    </a:cubicBezTo>
                    <a:lnTo>
                      <a:pt x="2596" y="1913"/>
                    </a:lnTo>
                    <a:cubicBezTo>
                      <a:pt x="2239" y="2044"/>
                      <a:pt x="1084" y="2472"/>
                      <a:pt x="298" y="2770"/>
                    </a:cubicBezTo>
                    <a:cubicBezTo>
                      <a:pt x="108" y="2841"/>
                      <a:pt x="1" y="3068"/>
                      <a:pt x="72" y="3258"/>
                    </a:cubicBezTo>
                    <a:lnTo>
                      <a:pt x="1167" y="6139"/>
                    </a:lnTo>
                    <a:cubicBezTo>
                      <a:pt x="1222" y="6285"/>
                      <a:pt x="1368" y="6382"/>
                      <a:pt x="1518" y="6382"/>
                    </a:cubicBezTo>
                    <a:cubicBezTo>
                      <a:pt x="1564" y="6382"/>
                      <a:pt x="1611" y="6373"/>
                      <a:pt x="1656" y="6354"/>
                    </a:cubicBezTo>
                    <a:cubicBezTo>
                      <a:pt x="1906" y="6270"/>
                      <a:pt x="3549" y="5639"/>
                      <a:pt x="3894" y="5508"/>
                    </a:cubicBezTo>
                    <a:lnTo>
                      <a:pt x="4763" y="5175"/>
                    </a:lnTo>
                    <a:cubicBezTo>
                      <a:pt x="4942" y="5104"/>
                      <a:pt x="5049" y="4901"/>
                      <a:pt x="4965" y="4723"/>
                    </a:cubicBezTo>
                    <a:lnTo>
                      <a:pt x="4954" y="4675"/>
                    </a:lnTo>
                    <a:cubicBezTo>
                      <a:pt x="5525" y="4437"/>
                      <a:pt x="5537" y="4413"/>
                      <a:pt x="6120" y="4413"/>
                    </a:cubicBezTo>
                    <a:cubicBezTo>
                      <a:pt x="6204" y="4413"/>
                      <a:pt x="6275" y="4330"/>
                      <a:pt x="6275" y="4246"/>
                    </a:cubicBezTo>
                    <a:cubicBezTo>
                      <a:pt x="6275" y="4151"/>
                      <a:pt x="6204" y="4080"/>
                      <a:pt x="6120" y="4080"/>
                    </a:cubicBezTo>
                    <a:cubicBezTo>
                      <a:pt x="5477" y="4080"/>
                      <a:pt x="5418" y="4127"/>
                      <a:pt x="4834" y="4377"/>
                    </a:cubicBezTo>
                    <a:lnTo>
                      <a:pt x="3989" y="2127"/>
                    </a:lnTo>
                    <a:lnTo>
                      <a:pt x="5073" y="1686"/>
                    </a:lnTo>
                    <a:cubicBezTo>
                      <a:pt x="5294" y="1601"/>
                      <a:pt x="5460" y="1589"/>
                      <a:pt x="6106" y="1589"/>
                    </a:cubicBezTo>
                    <a:cubicBezTo>
                      <a:pt x="6364" y="1589"/>
                      <a:pt x="6699" y="1591"/>
                      <a:pt x="7144" y="1591"/>
                    </a:cubicBezTo>
                    <a:cubicBezTo>
                      <a:pt x="7323" y="1591"/>
                      <a:pt x="7442" y="1651"/>
                      <a:pt x="7513" y="1770"/>
                    </a:cubicBezTo>
                    <a:cubicBezTo>
                      <a:pt x="7573" y="1865"/>
                      <a:pt x="7573" y="1948"/>
                      <a:pt x="7585" y="1984"/>
                    </a:cubicBezTo>
                    <a:cubicBezTo>
                      <a:pt x="7585" y="2044"/>
                      <a:pt x="7549" y="2341"/>
                      <a:pt x="7263" y="2389"/>
                    </a:cubicBezTo>
                    <a:cubicBezTo>
                      <a:pt x="6835" y="2460"/>
                      <a:pt x="5882" y="2591"/>
                      <a:pt x="5882" y="2591"/>
                    </a:cubicBezTo>
                    <a:cubicBezTo>
                      <a:pt x="5787" y="2603"/>
                      <a:pt x="5727" y="2687"/>
                      <a:pt x="5739" y="2770"/>
                    </a:cubicBezTo>
                    <a:cubicBezTo>
                      <a:pt x="5763" y="2841"/>
                      <a:pt x="5823" y="2901"/>
                      <a:pt x="5906" y="2901"/>
                    </a:cubicBezTo>
                    <a:lnTo>
                      <a:pt x="5942" y="2901"/>
                    </a:lnTo>
                    <a:cubicBezTo>
                      <a:pt x="5954" y="2901"/>
                      <a:pt x="6894" y="2770"/>
                      <a:pt x="7335" y="2699"/>
                    </a:cubicBezTo>
                    <a:cubicBezTo>
                      <a:pt x="7740" y="2627"/>
                      <a:pt x="7882" y="2282"/>
                      <a:pt x="7918" y="2056"/>
                    </a:cubicBezTo>
                    <a:lnTo>
                      <a:pt x="9764" y="520"/>
                    </a:lnTo>
                    <a:cubicBezTo>
                      <a:pt x="9875" y="408"/>
                      <a:pt x="10028" y="311"/>
                      <a:pt x="10188" y="311"/>
                    </a:cubicBezTo>
                    <a:cubicBezTo>
                      <a:pt x="10285" y="311"/>
                      <a:pt x="10384" y="347"/>
                      <a:pt x="10478" y="436"/>
                    </a:cubicBezTo>
                    <a:cubicBezTo>
                      <a:pt x="10776" y="734"/>
                      <a:pt x="10502" y="1091"/>
                      <a:pt x="10430" y="1151"/>
                    </a:cubicBezTo>
                    <a:cubicBezTo>
                      <a:pt x="10359" y="1222"/>
                      <a:pt x="8097" y="3651"/>
                      <a:pt x="8097" y="3651"/>
                    </a:cubicBezTo>
                    <a:cubicBezTo>
                      <a:pt x="7763" y="4020"/>
                      <a:pt x="7323" y="4080"/>
                      <a:pt x="7144" y="4092"/>
                    </a:cubicBezTo>
                    <a:lnTo>
                      <a:pt x="6847" y="4092"/>
                    </a:lnTo>
                    <a:cubicBezTo>
                      <a:pt x="6751" y="4092"/>
                      <a:pt x="6680" y="4175"/>
                      <a:pt x="6680" y="4258"/>
                    </a:cubicBezTo>
                    <a:cubicBezTo>
                      <a:pt x="6680" y="4353"/>
                      <a:pt x="6751" y="4425"/>
                      <a:pt x="6847" y="4425"/>
                    </a:cubicBezTo>
                    <a:lnTo>
                      <a:pt x="7156" y="4425"/>
                    </a:lnTo>
                    <a:cubicBezTo>
                      <a:pt x="7382" y="4413"/>
                      <a:pt x="7918" y="4330"/>
                      <a:pt x="8335" y="3877"/>
                    </a:cubicBezTo>
                    <a:cubicBezTo>
                      <a:pt x="10669" y="1377"/>
                      <a:pt x="10669" y="1377"/>
                      <a:pt x="10669" y="1353"/>
                    </a:cubicBezTo>
                    <a:cubicBezTo>
                      <a:pt x="10883" y="1151"/>
                      <a:pt x="11121" y="627"/>
                      <a:pt x="10704" y="210"/>
                    </a:cubicBezTo>
                    <a:cubicBezTo>
                      <a:pt x="10539" y="60"/>
                      <a:pt x="10365" y="0"/>
                      <a:pt x="10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i="1"/>
              </a:p>
            </p:txBody>
          </p:sp>
        </p:grpSp>
        <p:sp>
          <p:nvSpPr>
            <p:cNvPr id="131" name="TextBox 130">
              <a:extLst>
                <a:ext uri="{FF2B5EF4-FFF2-40B4-BE49-F238E27FC236}">
                  <a16:creationId xmlns:a16="http://schemas.microsoft.com/office/drawing/2014/main" id="{B170A718-4AA6-4CD9-B527-016B9AAEF7C8}"/>
                </a:ext>
              </a:extLst>
            </p:cNvPr>
            <p:cNvSpPr txBox="1"/>
            <p:nvPr/>
          </p:nvSpPr>
          <p:spPr>
            <a:xfrm>
              <a:off x="6314527" y="4220423"/>
              <a:ext cx="415693" cy="523220"/>
            </a:xfrm>
            <a:prstGeom prst="rect">
              <a:avLst/>
            </a:prstGeom>
            <a:noFill/>
          </p:spPr>
          <p:txBody>
            <a:bodyPr wrap="square" rtlCol="0">
              <a:spAutoFit/>
            </a:bodyPr>
            <a:lstStyle/>
            <a:p>
              <a:r>
                <a:rPr lang="de-DE" sz="2800"/>
                <a:t>5</a:t>
              </a:r>
              <a:endParaRPr lang="en-US" sz="2800"/>
            </a:p>
          </p:txBody>
        </p:sp>
      </p:grpSp>
    </p:spTree>
    <p:extLst>
      <p:ext uri="{BB962C8B-B14F-4D97-AF65-F5344CB8AC3E}">
        <p14:creationId xmlns:p14="http://schemas.microsoft.com/office/powerpoint/2010/main" val="2112996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8E111F1B-D68A-45F6-9FEE-C482C16A40B6}"/>
              </a:ext>
            </a:extLst>
          </p:cNvPr>
          <p:cNvSpPr>
            <a:spLocks noGrp="1"/>
          </p:cNvSpPr>
          <p:nvPr>
            <p:ph type="title"/>
          </p:nvPr>
        </p:nvSpPr>
        <p:spPr>
          <a:xfrm>
            <a:off x="3009926" y="1299384"/>
            <a:ext cx="6105194" cy="2031055"/>
          </a:xfrm>
        </p:spPr>
        <p:txBody>
          <a:bodyPr vert="horz" lIns="91440" tIns="45720" rIns="91440" bIns="45720" rtlCol="0" anchor="b">
            <a:normAutofit/>
          </a:bodyPr>
          <a:lstStyle/>
          <a:p>
            <a:pPr algn="ctr"/>
            <a:r>
              <a:rPr lang="en-US" sz="6000" b="1">
                <a:solidFill>
                  <a:srgbClr val="1F4E79"/>
                </a:solidFill>
                <a:ea typeface="+mj-lt"/>
                <a:cs typeface="+mj-lt"/>
              </a:rPr>
              <a:t>Expected results</a:t>
            </a:r>
            <a:endParaRPr lang="it-IT" sz="6000">
              <a:solidFill>
                <a:srgbClr val="1F4E79"/>
              </a:solidFill>
              <a:ea typeface="+mj-lt"/>
              <a:cs typeface="+mj-lt"/>
            </a:endParaRPr>
          </a:p>
        </p:txBody>
      </p:sp>
      <p:sp>
        <p:nvSpPr>
          <p:cNvPr id="4" name="Segnaposto numero diapositiva 3">
            <a:extLst>
              <a:ext uri="{FF2B5EF4-FFF2-40B4-BE49-F238E27FC236}">
                <a16:creationId xmlns:a16="http://schemas.microsoft.com/office/drawing/2014/main" id="{35BC64CC-DFA8-42C7-ABD5-4A08FD276A0E}"/>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pPr>
            <a:fld id="{FE3C77B5-517C-46E4-842A-F27468704F1E}" type="slidenum">
              <a:rPr lang="en-US" sz="1000">
                <a:solidFill>
                  <a:srgbClr val="898989"/>
                </a:solidFill>
              </a:rPr>
              <a:pPr>
                <a:spcAft>
                  <a:spcPts val="600"/>
                </a:spcAft>
              </a:pPr>
              <a:t>5</a:t>
            </a:fld>
            <a:endParaRPr lang="en-US" sz="1000">
              <a:solidFill>
                <a:srgbClr val="898989"/>
              </a:solidFill>
            </a:endParaRPr>
          </a:p>
        </p:txBody>
      </p:sp>
      <p:sp>
        <p:nvSpPr>
          <p:cNvPr id="3" name="Ovale 2">
            <a:extLst>
              <a:ext uri="{FF2B5EF4-FFF2-40B4-BE49-F238E27FC236}">
                <a16:creationId xmlns:a16="http://schemas.microsoft.com/office/drawing/2014/main" id="{5FD8D4A9-65E1-4099-AA5B-82CE83CEAC77}"/>
              </a:ext>
            </a:extLst>
          </p:cNvPr>
          <p:cNvSpPr/>
          <p:nvPr/>
        </p:nvSpPr>
        <p:spPr>
          <a:xfrm>
            <a:off x="597195" y="402264"/>
            <a:ext cx="2321441" cy="2206255"/>
          </a:xfrm>
          <a:prstGeom prst="ellipse">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4E79"/>
                </a:solidFill>
                <a:ea typeface="+mn-lt"/>
                <a:cs typeface="+mn-lt"/>
              </a:rPr>
              <a:t>Increased adoption and production of diverse food crops and animal products</a:t>
            </a:r>
            <a:endParaRPr lang="it-IT" sz="1400">
              <a:solidFill>
                <a:srgbClr val="1F4E79"/>
              </a:solidFill>
              <a:ea typeface="+mn-lt"/>
              <a:cs typeface="+mn-lt"/>
            </a:endParaRPr>
          </a:p>
          <a:p>
            <a:pPr algn="ctr"/>
            <a:r>
              <a:rPr lang="en-US" sz="1400">
                <a:solidFill>
                  <a:srgbClr val="1F4E79"/>
                </a:solidFill>
                <a:ea typeface="+mn-lt"/>
                <a:cs typeface="+mn-lt"/>
              </a:rPr>
              <a:t>to facilitate nutrition and income needs</a:t>
            </a:r>
            <a:endParaRPr lang="it-IT" sz="1400">
              <a:solidFill>
                <a:srgbClr val="1F4E79"/>
              </a:solidFill>
              <a:ea typeface="+mn-lt"/>
              <a:cs typeface="+mn-lt"/>
            </a:endParaRPr>
          </a:p>
        </p:txBody>
      </p:sp>
      <p:sp>
        <p:nvSpPr>
          <p:cNvPr id="7" name="Ovale 6">
            <a:extLst>
              <a:ext uri="{FF2B5EF4-FFF2-40B4-BE49-F238E27FC236}">
                <a16:creationId xmlns:a16="http://schemas.microsoft.com/office/drawing/2014/main" id="{1F668E07-B376-40C4-9E66-8B6DA0BB8BB6}"/>
              </a:ext>
            </a:extLst>
          </p:cNvPr>
          <p:cNvSpPr/>
          <p:nvPr/>
        </p:nvSpPr>
        <p:spPr>
          <a:xfrm>
            <a:off x="8920038" y="220103"/>
            <a:ext cx="2560673" cy="2285999"/>
          </a:xfrm>
          <a:prstGeom prst="ellipse">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i="1">
                <a:latin typeface="Arial Narrow"/>
              </a:rPr>
              <a:t>Improved access to credit along the value chain through community saving and credit schemes</a:t>
            </a:r>
            <a:r>
              <a:rPr lang="en-US" sz="1200" i="1">
                <a:latin typeface="Arial Narrow"/>
                <a:ea typeface="Arial Narrow"/>
                <a:cs typeface="Arial Narrow"/>
              </a:rPr>
              <a:t> </a:t>
            </a:r>
            <a:endParaRPr lang="en-US" sz="1400" b="1" i="1">
              <a:solidFill>
                <a:srgbClr val="1F4E79"/>
              </a:solidFill>
              <a:ea typeface="+mn-lt"/>
              <a:cs typeface="+mn-lt"/>
            </a:endParaRPr>
          </a:p>
        </p:txBody>
      </p:sp>
      <p:sp>
        <p:nvSpPr>
          <p:cNvPr id="8" name="CasellaDiTesto 7">
            <a:extLst>
              <a:ext uri="{FF2B5EF4-FFF2-40B4-BE49-F238E27FC236}">
                <a16:creationId xmlns:a16="http://schemas.microsoft.com/office/drawing/2014/main" id="{03ADD7A6-52CF-47AE-8647-F964214500EA}"/>
              </a:ext>
            </a:extLst>
          </p:cNvPr>
          <p:cNvSpPr txBox="1"/>
          <p:nvPr/>
        </p:nvSpPr>
        <p:spPr>
          <a:xfrm>
            <a:off x="8990257" y="635881"/>
            <a:ext cx="242422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1F4E79"/>
                </a:solidFill>
                <a:ea typeface="+mn-lt"/>
                <a:cs typeface="+mn-lt"/>
              </a:rPr>
              <a:t>Increased</a:t>
            </a:r>
            <a:r>
              <a:rPr lang="en-US" sz="1600" b="1">
                <a:solidFill>
                  <a:srgbClr val="1F4E79"/>
                </a:solidFill>
                <a:ea typeface="+mn-lt"/>
                <a:cs typeface="+mn-lt"/>
              </a:rPr>
              <a:t> access and production of indigenous trees</a:t>
            </a:r>
            <a:r>
              <a:rPr lang="en-US" sz="1600">
                <a:solidFill>
                  <a:srgbClr val="1F4E79"/>
                </a:solidFill>
                <a:ea typeface="+mn-lt"/>
                <a:cs typeface="+mn-lt"/>
              </a:rPr>
              <a:t> for landscape restoration and conservation </a:t>
            </a:r>
          </a:p>
        </p:txBody>
      </p:sp>
      <p:sp>
        <p:nvSpPr>
          <p:cNvPr id="13" name="Ovale 12">
            <a:extLst>
              <a:ext uri="{FF2B5EF4-FFF2-40B4-BE49-F238E27FC236}">
                <a16:creationId xmlns:a16="http://schemas.microsoft.com/office/drawing/2014/main" id="{0FDBD9AC-B41D-4281-9203-EE6A2A888542}"/>
              </a:ext>
            </a:extLst>
          </p:cNvPr>
          <p:cNvSpPr/>
          <p:nvPr/>
        </p:nvSpPr>
        <p:spPr>
          <a:xfrm>
            <a:off x="8922383" y="3734840"/>
            <a:ext cx="3136603" cy="2941673"/>
          </a:xfrm>
          <a:prstGeom prst="ellipse">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ZA" b="1">
                <a:solidFill>
                  <a:srgbClr val="1F4E79"/>
                </a:solidFill>
                <a:ea typeface="+mn-lt"/>
                <a:cs typeface="+mn-lt"/>
              </a:rPr>
              <a:t>Empowered farmers</a:t>
            </a:r>
            <a:r>
              <a:rPr lang="en-ZA">
                <a:solidFill>
                  <a:srgbClr val="1F4E79"/>
                </a:solidFill>
                <a:ea typeface="+mn-lt"/>
                <a:cs typeface="+mn-lt"/>
              </a:rPr>
              <a:t> with informed options are transformational, especially for women and yo</a:t>
            </a:r>
            <a:r>
              <a:rPr lang="en-ZA" u="sng">
                <a:ea typeface="+mn-lt"/>
                <a:cs typeface="+mn-lt"/>
              </a:rPr>
              <a:t>uth.</a:t>
            </a:r>
            <a:endParaRPr lang="en-US">
              <a:ea typeface="+mn-lt"/>
              <a:cs typeface="+mn-lt"/>
            </a:endParaRPr>
          </a:p>
        </p:txBody>
      </p:sp>
      <p:sp>
        <p:nvSpPr>
          <p:cNvPr id="15" name="Ovale 14">
            <a:extLst>
              <a:ext uri="{FF2B5EF4-FFF2-40B4-BE49-F238E27FC236}">
                <a16:creationId xmlns:a16="http://schemas.microsoft.com/office/drawing/2014/main" id="{00C32289-509A-4E4A-AF66-2133085AB9E8}"/>
              </a:ext>
            </a:extLst>
          </p:cNvPr>
          <p:cNvSpPr/>
          <p:nvPr/>
        </p:nvSpPr>
        <p:spPr>
          <a:xfrm>
            <a:off x="405651" y="3666823"/>
            <a:ext cx="3136603" cy="2941673"/>
          </a:xfrm>
          <a:prstGeom prst="ellipse">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1F4E79"/>
                </a:solidFill>
                <a:latin typeface="Calibri"/>
                <a:cs typeface="Calibri"/>
              </a:rPr>
              <a:t>Improved</a:t>
            </a:r>
            <a:r>
              <a:rPr lang="en-US">
                <a:solidFill>
                  <a:srgbClr val="1F4E79"/>
                </a:solidFill>
                <a:latin typeface="Calibri"/>
                <a:cs typeface="Calibri"/>
              </a:rPr>
              <a:t> </a:t>
            </a:r>
            <a:r>
              <a:rPr lang="en-US" b="1">
                <a:solidFill>
                  <a:srgbClr val="1F4E79"/>
                </a:solidFill>
                <a:latin typeface="Calibri"/>
                <a:cs typeface="Calibri"/>
              </a:rPr>
              <a:t>access to credit </a:t>
            </a:r>
            <a:r>
              <a:rPr lang="en-US">
                <a:solidFill>
                  <a:srgbClr val="1F4E79"/>
                </a:solidFill>
                <a:latin typeface="Calibri"/>
                <a:cs typeface="Calibri"/>
              </a:rPr>
              <a:t>along the value chain through community saving and credit schemes</a:t>
            </a:r>
            <a:r>
              <a:rPr lang="en-US">
                <a:solidFill>
                  <a:srgbClr val="1F4E79"/>
                </a:solidFill>
                <a:latin typeface="Calibri"/>
                <a:ea typeface="Arial Narrow"/>
                <a:cs typeface="Calibri"/>
              </a:rPr>
              <a:t> </a:t>
            </a:r>
            <a:endParaRPr lang="en-US" b="1">
              <a:solidFill>
                <a:srgbClr val="1F4E79"/>
              </a:solidFill>
              <a:latin typeface="Calibri"/>
              <a:ea typeface="+mn-lt"/>
              <a:cs typeface="Calibri"/>
            </a:endParaRPr>
          </a:p>
        </p:txBody>
      </p:sp>
      <p:sp>
        <p:nvSpPr>
          <p:cNvPr id="19" name="Ovale 18">
            <a:extLst>
              <a:ext uri="{FF2B5EF4-FFF2-40B4-BE49-F238E27FC236}">
                <a16:creationId xmlns:a16="http://schemas.microsoft.com/office/drawing/2014/main" id="{E163CAFC-9C81-45BB-8DE5-8AAE88F9DE2B}"/>
              </a:ext>
            </a:extLst>
          </p:cNvPr>
          <p:cNvSpPr/>
          <p:nvPr/>
        </p:nvSpPr>
        <p:spPr>
          <a:xfrm>
            <a:off x="5499898" y="4437684"/>
            <a:ext cx="2560673" cy="2285999"/>
          </a:xfrm>
          <a:prstGeom prst="ellipse">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1F4E79"/>
                </a:solidFill>
                <a:ea typeface="+mn-lt"/>
                <a:cs typeface="+mn-lt"/>
              </a:rPr>
              <a:t>Cloud Computing</a:t>
            </a:r>
            <a:r>
              <a:rPr lang="en-US" sz="1600">
                <a:solidFill>
                  <a:srgbClr val="1F4E79"/>
                </a:solidFill>
                <a:ea typeface="+mn-lt"/>
                <a:cs typeface="+mn-lt"/>
              </a:rPr>
              <a:t> to enable seamless data storage and real-time reporting across the value chain</a:t>
            </a:r>
            <a:r>
              <a:rPr lang="en-US" sz="1600">
                <a:ea typeface="+mn-lt"/>
                <a:cs typeface="+mn-lt"/>
              </a:rPr>
              <a:t> </a:t>
            </a:r>
            <a:endParaRPr lang="it-IT" sz="1600"/>
          </a:p>
        </p:txBody>
      </p:sp>
    </p:spTree>
    <p:extLst>
      <p:ext uri="{BB962C8B-B14F-4D97-AF65-F5344CB8AC3E}">
        <p14:creationId xmlns:p14="http://schemas.microsoft.com/office/powerpoint/2010/main" val="4045232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342B9-9652-4642-9B3F-007868737653}"/>
              </a:ext>
            </a:extLst>
          </p:cNvPr>
          <p:cNvSpPr>
            <a:spLocks noGrp="1"/>
          </p:cNvSpPr>
          <p:nvPr>
            <p:ph type="ctrTitle"/>
          </p:nvPr>
        </p:nvSpPr>
        <p:spPr>
          <a:xfrm>
            <a:off x="568874" y="3030997"/>
            <a:ext cx="8637994" cy="2425981"/>
          </a:xfrm>
        </p:spPr>
        <p:txBody>
          <a:bodyPr>
            <a:normAutofit fontScale="90000"/>
          </a:bodyPr>
          <a:lstStyle/>
          <a:p>
            <a:pPr algn="l"/>
            <a:r>
              <a:rPr lang="en-US" sz="4400" b="1">
                <a:solidFill>
                  <a:schemeClr val="accent1">
                    <a:lumMod val="50000"/>
                  </a:schemeClr>
                </a:solidFill>
              </a:rPr>
              <a:t>ACTION AREA 1: </a:t>
            </a:r>
            <a:r>
              <a:rPr lang="en-US" sz="4400">
                <a:solidFill>
                  <a:schemeClr val="accent1">
                    <a:lumMod val="50000"/>
                  </a:schemeClr>
                </a:solidFill>
              </a:rPr>
              <a:t>Strengthening youth efforts in climate resilient agricultural </a:t>
            </a:r>
            <a:r>
              <a:rPr lang="bs-Latn-BA" sz="4400">
                <a:solidFill>
                  <a:schemeClr val="accent1">
                    <a:lumMod val="50000"/>
                  </a:schemeClr>
                </a:solidFill>
              </a:rPr>
              <a:t>p</a:t>
            </a:r>
            <a:r>
              <a:rPr lang="en-US" sz="4400" err="1">
                <a:solidFill>
                  <a:schemeClr val="accent1">
                    <a:lumMod val="50000"/>
                  </a:schemeClr>
                </a:solidFill>
              </a:rPr>
              <a:t>roduction</a:t>
            </a:r>
            <a:r>
              <a:rPr lang="en-US" sz="4400">
                <a:solidFill>
                  <a:schemeClr val="accent1">
                    <a:lumMod val="50000"/>
                  </a:schemeClr>
                </a:solidFill>
              </a:rPr>
              <a:t> system </a:t>
            </a:r>
            <a:br>
              <a:rPr lang="en-US" sz="4400" i="1">
                <a:effectLst/>
                <a:latin typeface="+mn-lt"/>
                <a:ea typeface="Calibri" panose="020F0502020204030204" pitchFamily="34" charset="0"/>
                <a:cs typeface="Calibri" panose="020F0502020204030204" pitchFamily="34" charset="0"/>
              </a:rPr>
            </a:br>
            <a:br>
              <a:rPr lang="en-US" sz="4400" i="1">
                <a:latin typeface="+mn-lt"/>
                <a:ea typeface="Calibri" panose="020F0502020204030204" pitchFamily="34" charset="0"/>
                <a:cs typeface="Calibri" panose="020F0502020204030204" pitchFamily="34" charset="0"/>
              </a:rPr>
            </a:br>
            <a:br>
              <a:rPr lang="en-US" sz="4400" i="1">
                <a:latin typeface="+mn-lt"/>
                <a:ea typeface="Calibri" panose="020F0502020204030204" pitchFamily="34" charset="0"/>
                <a:cs typeface="Calibri" panose="020F0502020204030204" pitchFamily="34" charset="0"/>
              </a:rPr>
            </a:br>
            <a:r>
              <a:rPr lang="en-US" sz="4400">
                <a:solidFill>
                  <a:schemeClr val="accent1">
                    <a:lumMod val="50000"/>
                  </a:schemeClr>
                </a:solidFill>
              </a:rPr>
              <a:t>Sonigitu Asibong Ekpe</a:t>
            </a:r>
            <a:br>
              <a:rPr lang="en-US" sz="4400">
                <a:solidFill>
                  <a:schemeClr val="accent1">
                    <a:lumMod val="50000"/>
                  </a:schemeClr>
                </a:solidFill>
                <a:cs typeface="Calibri Light"/>
              </a:rPr>
            </a:br>
            <a:r>
              <a:rPr lang="en-US" sz="4400">
                <a:solidFill>
                  <a:schemeClr val="accent1">
                    <a:lumMod val="50000"/>
                  </a:schemeClr>
                </a:solidFill>
              </a:rPr>
              <a:t>Acting Director (Scientific)</a:t>
            </a:r>
            <a:br>
              <a:rPr lang="en-US" sz="4400">
                <a:solidFill>
                  <a:schemeClr val="accent1">
                    <a:lumMod val="50000"/>
                  </a:schemeClr>
                </a:solidFill>
                <a:cs typeface="Calibri Light"/>
              </a:rPr>
            </a:br>
            <a:r>
              <a:rPr lang="en-US" sz="4400">
                <a:solidFill>
                  <a:schemeClr val="accent1">
                    <a:lumMod val="50000"/>
                  </a:schemeClr>
                </a:solidFill>
                <a:cs typeface="Calibri Light"/>
              </a:rPr>
              <a:t>Ministry of International Development Cooperation, Cross River State - Nigeria</a:t>
            </a:r>
            <a:br>
              <a:rPr lang="en-GB" sz="3100" b="1" i="1"/>
            </a:br>
            <a:endParaRPr lang="en-GB" sz="4400" b="1" i="1">
              <a:solidFill>
                <a:schemeClr val="accent1">
                  <a:lumMod val="50000"/>
                </a:schemeClr>
              </a:solidFill>
            </a:endParaRPr>
          </a:p>
        </p:txBody>
      </p:sp>
      <p:sp>
        <p:nvSpPr>
          <p:cNvPr id="60" name="막힌 원호 34">
            <a:extLst>
              <a:ext uri="{FF2B5EF4-FFF2-40B4-BE49-F238E27FC236}">
                <a16:creationId xmlns:a16="http://schemas.microsoft.com/office/drawing/2014/main" id="{6D0576A2-4D0E-40A9-BB2E-F3A5C049A5D5}"/>
              </a:ext>
            </a:extLst>
          </p:cNvPr>
          <p:cNvSpPr/>
          <p:nvPr/>
        </p:nvSpPr>
        <p:spPr>
          <a:xfrm>
            <a:off x="8374406" y="1398328"/>
            <a:ext cx="4061344" cy="4061344"/>
          </a:xfrm>
          <a:prstGeom prst="blockArc">
            <a:avLst>
              <a:gd name="adj1" fmla="val 5315226"/>
              <a:gd name="adj2" fmla="val 10671772"/>
              <a:gd name="adj3" fmla="val 5500"/>
            </a:avLst>
          </a:prstGeom>
          <a:solidFill>
            <a:srgbClr val="A05C1B"/>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Arial"/>
              <a:cs typeface="+mn-cs"/>
            </a:endParaRPr>
          </a:p>
        </p:txBody>
      </p:sp>
      <p:sp>
        <p:nvSpPr>
          <p:cNvPr id="61" name="원형: 비어 있음 7">
            <a:extLst>
              <a:ext uri="{FF2B5EF4-FFF2-40B4-BE49-F238E27FC236}">
                <a16:creationId xmlns:a16="http://schemas.microsoft.com/office/drawing/2014/main" id="{F380102C-A048-471C-BF9F-9B5158733FC6}"/>
              </a:ext>
            </a:extLst>
          </p:cNvPr>
          <p:cNvSpPr/>
          <p:nvPr/>
        </p:nvSpPr>
        <p:spPr>
          <a:xfrm>
            <a:off x="8778439" y="1802361"/>
            <a:ext cx="3253279" cy="3253279"/>
          </a:xfrm>
          <a:prstGeom prst="donut">
            <a:avLst>
              <a:gd name="adj" fmla="val 1503"/>
            </a:avLst>
          </a:prstGeom>
          <a:solidFill>
            <a:srgbClr val="3C1C11">
              <a:alpha val="4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Arial"/>
              <a:cs typeface="+mn-cs"/>
            </a:endParaRPr>
          </a:p>
        </p:txBody>
      </p:sp>
      <p:grpSp>
        <p:nvGrpSpPr>
          <p:cNvPr id="62" name="Group 7">
            <a:extLst>
              <a:ext uri="{FF2B5EF4-FFF2-40B4-BE49-F238E27FC236}">
                <a16:creationId xmlns:a16="http://schemas.microsoft.com/office/drawing/2014/main" id="{A45F7C21-64A6-4E78-B9B4-47799E49C436}"/>
              </a:ext>
            </a:extLst>
          </p:cNvPr>
          <p:cNvGrpSpPr/>
          <p:nvPr/>
        </p:nvGrpSpPr>
        <p:grpSpPr>
          <a:xfrm>
            <a:off x="9021172" y="2045094"/>
            <a:ext cx="2767812" cy="2767812"/>
            <a:chOff x="1904201" y="1971574"/>
            <a:chExt cx="3456385" cy="3456384"/>
          </a:xfrm>
        </p:grpSpPr>
        <p:sp>
          <p:nvSpPr>
            <p:cNvPr id="63" name="Oval 8">
              <a:extLst>
                <a:ext uri="{FF2B5EF4-FFF2-40B4-BE49-F238E27FC236}">
                  <a16:creationId xmlns:a16="http://schemas.microsoft.com/office/drawing/2014/main" id="{76C9D137-0E53-43FC-93BC-018A9C848CF4}"/>
                </a:ext>
              </a:extLst>
            </p:cNvPr>
            <p:cNvSpPr/>
            <p:nvPr/>
          </p:nvSpPr>
          <p:spPr>
            <a:xfrm>
              <a:off x="1904201" y="1971574"/>
              <a:ext cx="3456384" cy="3456384"/>
            </a:xfrm>
            <a:prstGeom prst="ellipse">
              <a:avLst/>
            </a:prstGeom>
            <a:solidFill>
              <a:srgbClr val="3C1C11">
                <a:alpha val="1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cs typeface="+mn-cs"/>
              </a:endParaRPr>
            </a:p>
          </p:txBody>
        </p:sp>
        <p:sp>
          <p:nvSpPr>
            <p:cNvPr id="64" name="Oval 9">
              <a:extLst>
                <a:ext uri="{FF2B5EF4-FFF2-40B4-BE49-F238E27FC236}">
                  <a16:creationId xmlns:a16="http://schemas.microsoft.com/office/drawing/2014/main" id="{E994EE1E-81FF-4663-BA20-8F1FAE144DFB}"/>
                </a:ext>
              </a:extLst>
            </p:cNvPr>
            <p:cNvSpPr/>
            <p:nvPr/>
          </p:nvSpPr>
          <p:spPr>
            <a:xfrm>
              <a:off x="1904201" y="1971574"/>
              <a:ext cx="3456385" cy="3456384"/>
            </a:xfrm>
            <a:prstGeom prst="ellipse">
              <a:avLst/>
            </a:prstGeom>
            <a:blipFill>
              <a:blip r:embed="rId2">
                <a:duotone>
                  <a:prstClr val="black"/>
                  <a:srgbClr val="3C1C11">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Lst>
              </a:blip>
              <a:srcRect/>
              <a:stretch>
                <a:fillRect l="-23305" r="-42566" b="5592"/>
              </a:stretch>
            </a:bli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cs typeface="+mn-cs"/>
              </a:endParaRPr>
            </a:p>
          </p:txBody>
        </p:sp>
      </p:grpSp>
      <p:sp>
        <p:nvSpPr>
          <p:cNvPr id="65" name="Freeform 9">
            <a:extLst>
              <a:ext uri="{FF2B5EF4-FFF2-40B4-BE49-F238E27FC236}">
                <a16:creationId xmlns:a16="http://schemas.microsoft.com/office/drawing/2014/main" id="{CD3EB55D-982C-45EA-AC47-7965785E006C}"/>
              </a:ext>
            </a:extLst>
          </p:cNvPr>
          <p:cNvSpPr/>
          <p:nvPr/>
        </p:nvSpPr>
        <p:spPr>
          <a:xfrm>
            <a:off x="10221924" y="5006462"/>
            <a:ext cx="335097" cy="1881859"/>
          </a:xfrm>
          <a:custGeom>
            <a:avLst/>
            <a:gdLst>
              <a:gd name="connsiteX0" fmla="*/ 171450 w 323850"/>
              <a:gd name="connsiteY0" fmla="*/ 28575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71450 w 323850"/>
              <a:gd name="connsiteY9" fmla="*/ 28575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67117 w 323850"/>
              <a:gd name="connsiteY9" fmla="*/ 2573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67117 w 323850"/>
              <a:gd name="connsiteY9" fmla="*/ 2573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67117 w 323850"/>
              <a:gd name="connsiteY9" fmla="*/ 2573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67117 w 323850"/>
              <a:gd name="connsiteY9" fmla="*/ 2573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76225 w 323850"/>
              <a:gd name="connsiteY7" fmla="*/ 0 h 2152650"/>
              <a:gd name="connsiteX8" fmla="*/ 167117 w 323850"/>
              <a:gd name="connsiteY8" fmla="*/ 2573 h 2152650"/>
              <a:gd name="connsiteX0" fmla="*/ 167117 w 327783"/>
              <a:gd name="connsiteY0" fmla="*/ 2573 h 2152650"/>
              <a:gd name="connsiteX1" fmla="*/ 152400 w 327783"/>
              <a:gd name="connsiteY1" fmla="*/ 647700 h 2152650"/>
              <a:gd name="connsiteX2" fmla="*/ 0 w 327783"/>
              <a:gd name="connsiteY2" fmla="*/ 1457325 h 2152650"/>
              <a:gd name="connsiteX3" fmla="*/ 180975 w 327783"/>
              <a:gd name="connsiteY3" fmla="*/ 2152650 h 2152650"/>
              <a:gd name="connsiteX4" fmla="*/ 323850 w 327783"/>
              <a:gd name="connsiteY4" fmla="*/ 2066925 h 2152650"/>
              <a:gd name="connsiteX5" fmla="*/ 161925 w 327783"/>
              <a:gd name="connsiteY5" fmla="*/ 1419225 h 2152650"/>
              <a:gd name="connsiteX6" fmla="*/ 295275 w 327783"/>
              <a:gd name="connsiteY6" fmla="*/ 628650 h 2152650"/>
              <a:gd name="connsiteX7" fmla="*/ 276225 w 327783"/>
              <a:gd name="connsiteY7" fmla="*/ 0 h 2152650"/>
              <a:gd name="connsiteX8" fmla="*/ 167117 w 327783"/>
              <a:gd name="connsiteY8" fmla="*/ 2573 h 2152650"/>
              <a:gd name="connsiteX0" fmla="*/ 167117 w 349517"/>
              <a:gd name="connsiteY0" fmla="*/ 2573 h 2152650"/>
              <a:gd name="connsiteX1" fmla="*/ 152400 w 349517"/>
              <a:gd name="connsiteY1" fmla="*/ 647700 h 2152650"/>
              <a:gd name="connsiteX2" fmla="*/ 0 w 349517"/>
              <a:gd name="connsiteY2" fmla="*/ 1457325 h 2152650"/>
              <a:gd name="connsiteX3" fmla="*/ 180975 w 349517"/>
              <a:gd name="connsiteY3" fmla="*/ 2152650 h 2152650"/>
              <a:gd name="connsiteX4" fmla="*/ 323850 w 349517"/>
              <a:gd name="connsiteY4" fmla="*/ 2066925 h 2152650"/>
              <a:gd name="connsiteX5" fmla="*/ 161925 w 349517"/>
              <a:gd name="connsiteY5" fmla="*/ 1419225 h 2152650"/>
              <a:gd name="connsiteX6" fmla="*/ 295275 w 349517"/>
              <a:gd name="connsiteY6" fmla="*/ 628650 h 2152650"/>
              <a:gd name="connsiteX7" fmla="*/ 349310 w 349517"/>
              <a:gd name="connsiteY7" fmla="*/ 216050 h 2152650"/>
              <a:gd name="connsiteX8" fmla="*/ 276225 w 349517"/>
              <a:gd name="connsiteY8" fmla="*/ 0 h 2152650"/>
              <a:gd name="connsiteX9" fmla="*/ 167117 w 349517"/>
              <a:gd name="connsiteY9" fmla="*/ 2573 h 2152650"/>
              <a:gd name="connsiteX0" fmla="*/ 167117 w 349517"/>
              <a:gd name="connsiteY0" fmla="*/ 2573 h 2152650"/>
              <a:gd name="connsiteX1" fmla="*/ 152400 w 349517"/>
              <a:gd name="connsiteY1" fmla="*/ 647700 h 2152650"/>
              <a:gd name="connsiteX2" fmla="*/ 0 w 349517"/>
              <a:gd name="connsiteY2" fmla="*/ 1457325 h 2152650"/>
              <a:gd name="connsiteX3" fmla="*/ 180975 w 349517"/>
              <a:gd name="connsiteY3" fmla="*/ 2152650 h 2152650"/>
              <a:gd name="connsiteX4" fmla="*/ 323850 w 349517"/>
              <a:gd name="connsiteY4" fmla="*/ 2066925 h 2152650"/>
              <a:gd name="connsiteX5" fmla="*/ 161925 w 349517"/>
              <a:gd name="connsiteY5" fmla="*/ 1419225 h 2152650"/>
              <a:gd name="connsiteX6" fmla="*/ 295275 w 349517"/>
              <a:gd name="connsiteY6" fmla="*/ 628650 h 2152650"/>
              <a:gd name="connsiteX7" fmla="*/ 349310 w 349517"/>
              <a:gd name="connsiteY7" fmla="*/ 216050 h 2152650"/>
              <a:gd name="connsiteX8" fmla="*/ 276225 w 349517"/>
              <a:gd name="connsiteY8" fmla="*/ 0 h 2152650"/>
              <a:gd name="connsiteX9" fmla="*/ 167117 w 349517"/>
              <a:gd name="connsiteY9" fmla="*/ 2573 h 2152650"/>
              <a:gd name="connsiteX0" fmla="*/ 167117 w 349517"/>
              <a:gd name="connsiteY0" fmla="*/ 2573 h 2152650"/>
              <a:gd name="connsiteX1" fmla="*/ 152400 w 349517"/>
              <a:gd name="connsiteY1" fmla="*/ 647700 h 2152650"/>
              <a:gd name="connsiteX2" fmla="*/ 0 w 349517"/>
              <a:gd name="connsiteY2" fmla="*/ 1457325 h 2152650"/>
              <a:gd name="connsiteX3" fmla="*/ 180975 w 349517"/>
              <a:gd name="connsiteY3" fmla="*/ 2152650 h 2152650"/>
              <a:gd name="connsiteX4" fmla="*/ 323850 w 349517"/>
              <a:gd name="connsiteY4" fmla="*/ 2066925 h 2152650"/>
              <a:gd name="connsiteX5" fmla="*/ 161925 w 349517"/>
              <a:gd name="connsiteY5" fmla="*/ 1419225 h 2152650"/>
              <a:gd name="connsiteX6" fmla="*/ 295275 w 349517"/>
              <a:gd name="connsiteY6" fmla="*/ 628650 h 2152650"/>
              <a:gd name="connsiteX7" fmla="*/ 349310 w 349517"/>
              <a:gd name="connsiteY7" fmla="*/ 216050 h 2152650"/>
              <a:gd name="connsiteX8" fmla="*/ 276225 w 349517"/>
              <a:gd name="connsiteY8" fmla="*/ 0 h 2152650"/>
              <a:gd name="connsiteX9" fmla="*/ 167117 w 349517"/>
              <a:gd name="connsiteY9" fmla="*/ 2573 h 2152650"/>
              <a:gd name="connsiteX0" fmla="*/ 167117 w 349782"/>
              <a:gd name="connsiteY0" fmla="*/ 2573 h 2152650"/>
              <a:gd name="connsiteX1" fmla="*/ 152400 w 349782"/>
              <a:gd name="connsiteY1" fmla="*/ 647700 h 2152650"/>
              <a:gd name="connsiteX2" fmla="*/ 0 w 349782"/>
              <a:gd name="connsiteY2" fmla="*/ 1457325 h 2152650"/>
              <a:gd name="connsiteX3" fmla="*/ 180975 w 349782"/>
              <a:gd name="connsiteY3" fmla="*/ 2152650 h 2152650"/>
              <a:gd name="connsiteX4" fmla="*/ 323850 w 349782"/>
              <a:gd name="connsiteY4" fmla="*/ 2066925 h 2152650"/>
              <a:gd name="connsiteX5" fmla="*/ 161925 w 349782"/>
              <a:gd name="connsiteY5" fmla="*/ 1419225 h 2152650"/>
              <a:gd name="connsiteX6" fmla="*/ 295275 w 349782"/>
              <a:gd name="connsiteY6" fmla="*/ 628650 h 2152650"/>
              <a:gd name="connsiteX7" fmla="*/ 349310 w 349782"/>
              <a:gd name="connsiteY7" fmla="*/ 216050 h 2152650"/>
              <a:gd name="connsiteX8" fmla="*/ 276225 w 349782"/>
              <a:gd name="connsiteY8" fmla="*/ 0 h 2152650"/>
              <a:gd name="connsiteX9" fmla="*/ 167117 w 349782"/>
              <a:gd name="connsiteY9" fmla="*/ 2573 h 2152650"/>
              <a:gd name="connsiteX0" fmla="*/ 167117 w 349782"/>
              <a:gd name="connsiteY0" fmla="*/ 2573 h 2152650"/>
              <a:gd name="connsiteX1" fmla="*/ 152400 w 349782"/>
              <a:gd name="connsiteY1" fmla="*/ 647700 h 2152650"/>
              <a:gd name="connsiteX2" fmla="*/ 0 w 349782"/>
              <a:gd name="connsiteY2" fmla="*/ 1457325 h 2152650"/>
              <a:gd name="connsiteX3" fmla="*/ 180975 w 349782"/>
              <a:gd name="connsiteY3" fmla="*/ 2152650 h 2152650"/>
              <a:gd name="connsiteX4" fmla="*/ 323850 w 349782"/>
              <a:gd name="connsiteY4" fmla="*/ 2066925 h 2152650"/>
              <a:gd name="connsiteX5" fmla="*/ 161925 w 349782"/>
              <a:gd name="connsiteY5" fmla="*/ 1419225 h 2152650"/>
              <a:gd name="connsiteX6" fmla="*/ 295275 w 349782"/>
              <a:gd name="connsiteY6" fmla="*/ 628650 h 2152650"/>
              <a:gd name="connsiteX7" fmla="*/ 349310 w 349782"/>
              <a:gd name="connsiteY7" fmla="*/ 216050 h 2152650"/>
              <a:gd name="connsiteX8" fmla="*/ 276225 w 349782"/>
              <a:gd name="connsiteY8" fmla="*/ 0 h 2152650"/>
              <a:gd name="connsiteX9" fmla="*/ 167117 w 349782"/>
              <a:gd name="connsiteY9" fmla="*/ 2573 h 2152650"/>
              <a:gd name="connsiteX0" fmla="*/ 167117 w 349782"/>
              <a:gd name="connsiteY0" fmla="*/ 2573 h 2152650"/>
              <a:gd name="connsiteX1" fmla="*/ 152400 w 349782"/>
              <a:gd name="connsiteY1" fmla="*/ 647700 h 2152650"/>
              <a:gd name="connsiteX2" fmla="*/ 0 w 349782"/>
              <a:gd name="connsiteY2" fmla="*/ 1457325 h 2152650"/>
              <a:gd name="connsiteX3" fmla="*/ 180975 w 349782"/>
              <a:gd name="connsiteY3" fmla="*/ 2152650 h 2152650"/>
              <a:gd name="connsiteX4" fmla="*/ 323850 w 349782"/>
              <a:gd name="connsiteY4" fmla="*/ 2066925 h 2152650"/>
              <a:gd name="connsiteX5" fmla="*/ 161925 w 349782"/>
              <a:gd name="connsiteY5" fmla="*/ 1419225 h 2152650"/>
              <a:gd name="connsiteX6" fmla="*/ 295275 w 349782"/>
              <a:gd name="connsiteY6" fmla="*/ 628650 h 2152650"/>
              <a:gd name="connsiteX7" fmla="*/ 349310 w 349782"/>
              <a:gd name="connsiteY7" fmla="*/ 216050 h 2152650"/>
              <a:gd name="connsiteX8" fmla="*/ 276225 w 349782"/>
              <a:gd name="connsiteY8" fmla="*/ 0 h 2152650"/>
              <a:gd name="connsiteX9" fmla="*/ 167117 w 349782"/>
              <a:gd name="connsiteY9" fmla="*/ 2573 h 2152650"/>
              <a:gd name="connsiteX0" fmla="*/ 167117 w 349782"/>
              <a:gd name="connsiteY0" fmla="*/ 2573 h 2152650"/>
              <a:gd name="connsiteX1" fmla="*/ 152400 w 349782"/>
              <a:gd name="connsiteY1" fmla="*/ 647700 h 2152650"/>
              <a:gd name="connsiteX2" fmla="*/ 0 w 349782"/>
              <a:gd name="connsiteY2" fmla="*/ 1457325 h 2152650"/>
              <a:gd name="connsiteX3" fmla="*/ 180975 w 349782"/>
              <a:gd name="connsiteY3" fmla="*/ 2152650 h 2152650"/>
              <a:gd name="connsiteX4" fmla="*/ 323850 w 349782"/>
              <a:gd name="connsiteY4" fmla="*/ 2066925 h 2152650"/>
              <a:gd name="connsiteX5" fmla="*/ 161925 w 349782"/>
              <a:gd name="connsiteY5" fmla="*/ 1419225 h 2152650"/>
              <a:gd name="connsiteX6" fmla="*/ 295275 w 349782"/>
              <a:gd name="connsiteY6" fmla="*/ 628650 h 2152650"/>
              <a:gd name="connsiteX7" fmla="*/ 349310 w 349782"/>
              <a:gd name="connsiteY7" fmla="*/ 216050 h 2152650"/>
              <a:gd name="connsiteX8" fmla="*/ 276225 w 349782"/>
              <a:gd name="connsiteY8" fmla="*/ 0 h 2152650"/>
              <a:gd name="connsiteX9" fmla="*/ 167117 w 349782"/>
              <a:gd name="connsiteY9" fmla="*/ 2573 h 2152650"/>
              <a:gd name="connsiteX0" fmla="*/ 178793 w 361458"/>
              <a:gd name="connsiteY0" fmla="*/ 2573 h 2152650"/>
              <a:gd name="connsiteX1" fmla="*/ 164076 w 361458"/>
              <a:gd name="connsiteY1" fmla="*/ 647700 h 2152650"/>
              <a:gd name="connsiteX2" fmla="*/ 11676 w 361458"/>
              <a:gd name="connsiteY2" fmla="*/ 1457325 h 2152650"/>
              <a:gd name="connsiteX3" fmla="*/ 192651 w 361458"/>
              <a:gd name="connsiteY3" fmla="*/ 2152650 h 2152650"/>
              <a:gd name="connsiteX4" fmla="*/ 335526 w 361458"/>
              <a:gd name="connsiteY4" fmla="*/ 2066925 h 2152650"/>
              <a:gd name="connsiteX5" fmla="*/ 173601 w 361458"/>
              <a:gd name="connsiteY5" fmla="*/ 1419225 h 2152650"/>
              <a:gd name="connsiteX6" fmla="*/ 306951 w 361458"/>
              <a:gd name="connsiteY6" fmla="*/ 628650 h 2152650"/>
              <a:gd name="connsiteX7" fmla="*/ 360986 w 361458"/>
              <a:gd name="connsiteY7" fmla="*/ 216050 h 2152650"/>
              <a:gd name="connsiteX8" fmla="*/ 287901 w 361458"/>
              <a:gd name="connsiteY8" fmla="*/ 0 h 2152650"/>
              <a:gd name="connsiteX9" fmla="*/ 178793 w 361458"/>
              <a:gd name="connsiteY9" fmla="*/ 2573 h 2152650"/>
              <a:gd name="connsiteX0" fmla="*/ 178793 w 361849"/>
              <a:gd name="connsiteY0" fmla="*/ 2573 h 2152650"/>
              <a:gd name="connsiteX1" fmla="*/ 164076 w 361849"/>
              <a:gd name="connsiteY1" fmla="*/ 647700 h 2152650"/>
              <a:gd name="connsiteX2" fmla="*/ 11676 w 361849"/>
              <a:gd name="connsiteY2" fmla="*/ 1457325 h 2152650"/>
              <a:gd name="connsiteX3" fmla="*/ 192651 w 361849"/>
              <a:gd name="connsiteY3" fmla="*/ 2152650 h 2152650"/>
              <a:gd name="connsiteX4" fmla="*/ 335526 w 361849"/>
              <a:gd name="connsiteY4" fmla="*/ 2066925 h 2152650"/>
              <a:gd name="connsiteX5" fmla="*/ 173601 w 361849"/>
              <a:gd name="connsiteY5" fmla="*/ 1419225 h 2152650"/>
              <a:gd name="connsiteX6" fmla="*/ 315618 w 361849"/>
              <a:gd name="connsiteY6" fmla="*/ 654652 h 2152650"/>
              <a:gd name="connsiteX7" fmla="*/ 360986 w 361849"/>
              <a:gd name="connsiteY7" fmla="*/ 216050 h 2152650"/>
              <a:gd name="connsiteX8" fmla="*/ 287901 w 361849"/>
              <a:gd name="connsiteY8" fmla="*/ 0 h 2152650"/>
              <a:gd name="connsiteX9" fmla="*/ 178793 w 361849"/>
              <a:gd name="connsiteY9" fmla="*/ 2573 h 2152650"/>
              <a:gd name="connsiteX0" fmla="*/ 178793 w 361849"/>
              <a:gd name="connsiteY0" fmla="*/ 2573 h 2152650"/>
              <a:gd name="connsiteX1" fmla="*/ 164076 w 361849"/>
              <a:gd name="connsiteY1" fmla="*/ 647700 h 2152650"/>
              <a:gd name="connsiteX2" fmla="*/ 11676 w 361849"/>
              <a:gd name="connsiteY2" fmla="*/ 1457325 h 2152650"/>
              <a:gd name="connsiteX3" fmla="*/ 192651 w 361849"/>
              <a:gd name="connsiteY3" fmla="*/ 2152650 h 2152650"/>
              <a:gd name="connsiteX4" fmla="*/ 361528 w 361849"/>
              <a:gd name="connsiteY4" fmla="*/ 2131929 h 2152650"/>
              <a:gd name="connsiteX5" fmla="*/ 173601 w 361849"/>
              <a:gd name="connsiteY5" fmla="*/ 1419225 h 2152650"/>
              <a:gd name="connsiteX6" fmla="*/ 315618 w 361849"/>
              <a:gd name="connsiteY6" fmla="*/ 654652 h 2152650"/>
              <a:gd name="connsiteX7" fmla="*/ 360986 w 361849"/>
              <a:gd name="connsiteY7" fmla="*/ 216050 h 2152650"/>
              <a:gd name="connsiteX8" fmla="*/ 287901 w 361849"/>
              <a:gd name="connsiteY8" fmla="*/ 0 h 2152650"/>
              <a:gd name="connsiteX9" fmla="*/ 178793 w 361849"/>
              <a:gd name="connsiteY9" fmla="*/ 2573 h 2152650"/>
              <a:gd name="connsiteX0" fmla="*/ 178793 w 361528"/>
              <a:gd name="connsiteY0" fmla="*/ 2573 h 2152650"/>
              <a:gd name="connsiteX1" fmla="*/ 164076 w 361528"/>
              <a:gd name="connsiteY1" fmla="*/ 647700 h 2152650"/>
              <a:gd name="connsiteX2" fmla="*/ 11676 w 361528"/>
              <a:gd name="connsiteY2" fmla="*/ 1457325 h 2152650"/>
              <a:gd name="connsiteX3" fmla="*/ 192651 w 361528"/>
              <a:gd name="connsiteY3" fmla="*/ 2152650 h 2152650"/>
              <a:gd name="connsiteX4" fmla="*/ 361528 w 361528"/>
              <a:gd name="connsiteY4" fmla="*/ 2131929 h 2152650"/>
              <a:gd name="connsiteX5" fmla="*/ 173601 w 361528"/>
              <a:gd name="connsiteY5" fmla="*/ 1419225 h 2152650"/>
              <a:gd name="connsiteX6" fmla="*/ 315618 w 361528"/>
              <a:gd name="connsiteY6" fmla="*/ 654652 h 2152650"/>
              <a:gd name="connsiteX7" fmla="*/ 287901 w 361528"/>
              <a:gd name="connsiteY7" fmla="*/ 0 h 2152650"/>
              <a:gd name="connsiteX8" fmla="*/ 178793 w 361528"/>
              <a:gd name="connsiteY8" fmla="*/ 2573 h 2152650"/>
              <a:gd name="connsiteX0" fmla="*/ 178793 w 374776"/>
              <a:gd name="connsiteY0" fmla="*/ 2573 h 2152650"/>
              <a:gd name="connsiteX1" fmla="*/ 164076 w 374776"/>
              <a:gd name="connsiteY1" fmla="*/ 647700 h 2152650"/>
              <a:gd name="connsiteX2" fmla="*/ 11676 w 374776"/>
              <a:gd name="connsiteY2" fmla="*/ 1457325 h 2152650"/>
              <a:gd name="connsiteX3" fmla="*/ 192651 w 374776"/>
              <a:gd name="connsiteY3" fmla="*/ 2152650 h 2152650"/>
              <a:gd name="connsiteX4" fmla="*/ 361528 w 374776"/>
              <a:gd name="connsiteY4" fmla="*/ 2131929 h 2152650"/>
              <a:gd name="connsiteX5" fmla="*/ 173601 w 374776"/>
              <a:gd name="connsiteY5" fmla="*/ 1419225 h 2152650"/>
              <a:gd name="connsiteX6" fmla="*/ 315618 w 374776"/>
              <a:gd name="connsiteY6" fmla="*/ 654652 h 2152650"/>
              <a:gd name="connsiteX7" fmla="*/ 287901 w 374776"/>
              <a:gd name="connsiteY7" fmla="*/ 0 h 2152650"/>
              <a:gd name="connsiteX8" fmla="*/ 178793 w 374776"/>
              <a:gd name="connsiteY8" fmla="*/ 2573 h 2152650"/>
              <a:gd name="connsiteX0" fmla="*/ 178793 w 391181"/>
              <a:gd name="connsiteY0" fmla="*/ 2573 h 2152650"/>
              <a:gd name="connsiteX1" fmla="*/ 164076 w 391181"/>
              <a:gd name="connsiteY1" fmla="*/ 647700 h 2152650"/>
              <a:gd name="connsiteX2" fmla="*/ 11676 w 391181"/>
              <a:gd name="connsiteY2" fmla="*/ 1457325 h 2152650"/>
              <a:gd name="connsiteX3" fmla="*/ 192651 w 391181"/>
              <a:gd name="connsiteY3" fmla="*/ 2152650 h 2152650"/>
              <a:gd name="connsiteX4" fmla="*/ 361528 w 391181"/>
              <a:gd name="connsiteY4" fmla="*/ 2131929 h 2152650"/>
              <a:gd name="connsiteX5" fmla="*/ 173601 w 391181"/>
              <a:gd name="connsiteY5" fmla="*/ 1419225 h 2152650"/>
              <a:gd name="connsiteX6" fmla="*/ 315618 w 391181"/>
              <a:gd name="connsiteY6" fmla="*/ 654652 h 2152650"/>
              <a:gd name="connsiteX7" fmla="*/ 287901 w 391181"/>
              <a:gd name="connsiteY7" fmla="*/ 0 h 2152650"/>
              <a:gd name="connsiteX8" fmla="*/ 178793 w 391181"/>
              <a:gd name="connsiteY8" fmla="*/ 2573 h 2152650"/>
              <a:gd name="connsiteX0" fmla="*/ 148458 w 391181"/>
              <a:gd name="connsiteY0" fmla="*/ 15574 h 2152650"/>
              <a:gd name="connsiteX1" fmla="*/ 164076 w 391181"/>
              <a:gd name="connsiteY1" fmla="*/ 647700 h 2152650"/>
              <a:gd name="connsiteX2" fmla="*/ 11676 w 391181"/>
              <a:gd name="connsiteY2" fmla="*/ 1457325 h 2152650"/>
              <a:gd name="connsiteX3" fmla="*/ 192651 w 391181"/>
              <a:gd name="connsiteY3" fmla="*/ 2152650 h 2152650"/>
              <a:gd name="connsiteX4" fmla="*/ 361528 w 391181"/>
              <a:gd name="connsiteY4" fmla="*/ 2131929 h 2152650"/>
              <a:gd name="connsiteX5" fmla="*/ 173601 w 391181"/>
              <a:gd name="connsiteY5" fmla="*/ 1419225 h 2152650"/>
              <a:gd name="connsiteX6" fmla="*/ 315618 w 391181"/>
              <a:gd name="connsiteY6" fmla="*/ 654652 h 2152650"/>
              <a:gd name="connsiteX7" fmla="*/ 287901 w 391181"/>
              <a:gd name="connsiteY7" fmla="*/ 0 h 2152650"/>
              <a:gd name="connsiteX8" fmla="*/ 148458 w 391181"/>
              <a:gd name="connsiteY8" fmla="*/ 15574 h 2152650"/>
              <a:gd name="connsiteX0" fmla="*/ 148458 w 391181"/>
              <a:gd name="connsiteY0" fmla="*/ 15574 h 2152650"/>
              <a:gd name="connsiteX1" fmla="*/ 164076 w 391181"/>
              <a:gd name="connsiteY1" fmla="*/ 647700 h 2152650"/>
              <a:gd name="connsiteX2" fmla="*/ 11676 w 391181"/>
              <a:gd name="connsiteY2" fmla="*/ 1457325 h 2152650"/>
              <a:gd name="connsiteX3" fmla="*/ 192651 w 391181"/>
              <a:gd name="connsiteY3" fmla="*/ 2152650 h 2152650"/>
              <a:gd name="connsiteX4" fmla="*/ 361528 w 391181"/>
              <a:gd name="connsiteY4" fmla="*/ 2131929 h 2152650"/>
              <a:gd name="connsiteX5" fmla="*/ 173601 w 391181"/>
              <a:gd name="connsiteY5" fmla="*/ 1419225 h 2152650"/>
              <a:gd name="connsiteX6" fmla="*/ 315618 w 391181"/>
              <a:gd name="connsiteY6" fmla="*/ 654652 h 2152650"/>
              <a:gd name="connsiteX7" fmla="*/ 287901 w 391181"/>
              <a:gd name="connsiteY7" fmla="*/ 0 h 2152650"/>
              <a:gd name="connsiteX8" fmla="*/ 148458 w 391181"/>
              <a:gd name="connsiteY8" fmla="*/ 15574 h 2152650"/>
              <a:gd name="connsiteX0" fmla="*/ 148458 w 391181"/>
              <a:gd name="connsiteY0" fmla="*/ 15574 h 2152650"/>
              <a:gd name="connsiteX1" fmla="*/ 164076 w 391181"/>
              <a:gd name="connsiteY1" fmla="*/ 647700 h 2152650"/>
              <a:gd name="connsiteX2" fmla="*/ 11676 w 391181"/>
              <a:gd name="connsiteY2" fmla="*/ 1457325 h 2152650"/>
              <a:gd name="connsiteX3" fmla="*/ 192651 w 391181"/>
              <a:gd name="connsiteY3" fmla="*/ 2152650 h 2152650"/>
              <a:gd name="connsiteX4" fmla="*/ 361528 w 391181"/>
              <a:gd name="connsiteY4" fmla="*/ 2131929 h 2152650"/>
              <a:gd name="connsiteX5" fmla="*/ 173601 w 391181"/>
              <a:gd name="connsiteY5" fmla="*/ 1419225 h 2152650"/>
              <a:gd name="connsiteX6" fmla="*/ 315618 w 391181"/>
              <a:gd name="connsiteY6" fmla="*/ 654652 h 2152650"/>
              <a:gd name="connsiteX7" fmla="*/ 287901 w 391181"/>
              <a:gd name="connsiteY7" fmla="*/ 0 h 2152650"/>
              <a:gd name="connsiteX8" fmla="*/ 148458 w 391181"/>
              <a:gd name="connsiteY8" fmla="*/ 15574 h 2152650"/>
              <a:gd name="connsiteX0" fmla="*/ 150132 w 392855"/>
              <a:gd name="connsiteY0" fmla="*/ 15574 h 2152650"/>
              <a:gd name="connsiteX1" fmla="*/ 148416 w 392855"/>
              <a:gd name="connsiteY1" fmla="*/ 647700 h 2152650"/>
              <a:gd name="connsiteX2" fmla="*/ 13350 w 392855"/>
              <a:gd name="connsiteY2" fmla="*/ 1457325 h 2152650"/>
              <a:gd name="connsiteX3" fmla="*/ 194325 w 392855"/>
              <a:gd name="connsiteY3" fmla="*/ 2152650 h 2152650"/>
              <a:gd name="connsiteX4" fmla="*/ 363202 w 392855"/>
              <a:gd name="connsiteY4" fmla="*/ 2131929 h 2152650"/>
              <a:gd name="connsiteX5" fmla="*/ 175275 w 392855"/>
              <a:gd name="connsiteY5" fmla="*/ 1419225 h 2152650"/>
              <a:gd name="connsiteX6" fmla="*/ 317292 w 392855"/>
              <a:gd name="connsiteY6" fmla="*/ 654652 h 2152650"/>
              <a:gd name="connsiteX7" fmla="*/ 289575 w 392855"/>
              <a:gd name="connsiteY7" fmla="*/ 0 h 2152650"/>
              <a:gd name="connsiteX8" fmla="*/ 150132 w 392855"/>
              <a:gd name="connsiteY8" fmla="*/ 15574 h 2152650"/>
              <a:gd name="connsiteX0" fmla="*/ 132798 w 392855"/>
              <a:gd name="connsiteY0" fmla="*/ 11240 h 2152650"/>
              <a:gd name="connsiteX1" fmla="*/ 148416 w 392855"/>
              <a:gd name="connsiteY1" fmla="*/ 647700 h 2152650"/>
              <a:gd name="connsiteX2" fmla="*/ 13350 w 392855"/>
              <a:gd name="connsiteY2" fmla="*/ 1457325 h 2152650"/>
              <a:gd name="connsiteX3" fmla="*/ 194325 w 392855"/>
              <a:gd name="connsiteY3" fmla="*/ 2152650 h 2152650"/>
              <a:gd name="connsiteX4" fmla="*/ 363202 w 392855"/>
              <a:gd name="connsiteY4" fmla="*/ 2131929 h 2152650"/>
              <a:gd name="connsiteX5" fmla="*/ 175275 w 392855"/>
              <a:gd name="connsiteY5" fmla="*/ 1419225 h 2152650"/>
              <a:gd name="connsiteX6" fmla="*/ 317292 w 392855"/>
              <a:gd name="connsiteY6" fmla="*/ 654652 h 2152650"/>
              <a:gd name="connsiteX7" fmla="*/ 289575 w 392855"/>
              <a:gd name="connsiteY7" fmla="*/ 0 h 2152650"/>
              <a:gd name="connsiteX8" fmla="*/ 132798 w 392855"/>
              <a:gd name="connsiteY8" fmla="*/ 11240 h 2152650"/>
              <a:gd name="connsiteX0" fmla="*/ 115464 w 392855"/>
              <a:gd name="connsiteY0" fmla="*/ 0 h 2158745"/>
              <a:gd name="connsiteX1" fmla="*/ 148416 w 392855"/>
              <a:gd name="connsiteY1" fmla="*/ 653795 h 2158745"/>
              <a:gd name="connsiteX2" fmla="*/ 13350 w 392855"/>
              <a:gd name="connsiteY2" fmla="*/ 1463420 h 2158745"/>
              <a:gd name="connsiteX3" fmla="*/ 194325 w 392855"/>
              <a:gd name="connsiteY3" fmla="*/ 2158745 h 2158745"/>
              <a:gd name="connsiteX4" fmla="*/ 363202 w 392855"/>
              <a:gd name="connsiteY4" fmla="*/ 2138024 h 2158745"/>
              <a:gd name="connsiteX5" fmla="*/ 175275 w 392855"/>
              <a:gd name="connsiteY5" fmla="*/ 1425320 h 2158745"/>
              <a:gd name="connsiteX6" fmla="*/ 317292 w 392855"/>
              <a:gd name="connsiteY6" fmla="*/ 660747 h 2158745"/>
              <a:gd name="connsiteX7" fmla="*/ 289575 w 392855"/>
              <a:gd name="connsiteY7" fmla="*/ 6095 h 2158745"/>
              <a:gd name="connsiteX8" fmla="*/ 115464 w 392855"/>
              <a:gd name="connsiteY8" fmla="*/ 0 h 2158745"/>
              <a:gd name="connsiteX0" fmla="*/ 115464 w 392855"/>
              <a:gd name="connsiteY0" fmla="*/ 0 h 2158745"/>
              <a:gd name="connsiteX1" fmla="*/ 148416 w 392855"/>
              <a:gd name="connsiteY1" fmla="*/ 653795 h 2158745"/>
              <a:gd name="connsiteX2" fmla="*/ 13350 w 392855"/>
              <a:gd name="connsiteY2" fmla="*/ 1463420 h 2158745"/>
              <a:gd name="connsiteX3" fmla="*/ 194325 w 392855"/>
              <a:gd name="connsiteY3" fmla="*/ 2158745 h 2158745"/>
              <a:gd name="connsiteX4" fmla="*/ 363202 w 392855"/>
              <a:gd name="connsiteY4" fmla="*/ 2138024 h 2158745"/>
              <a:gd name="connsiteX5" fmla="*/ 175275 w 392855"/>
              <a:gd name="connsiteY5" fmla="*/ 1425320 h 2158745"/>
              <a:gd name="connsiteX6" fmla="*/ 317292 w 392855"/>
              <a:gd name="connsiteY6" fmla="*/ 660747 h 2158745"/>
              <a:gd name="connsiteX7" fmla="*/ 289575 w 392855"/>
              <a:gd name="connsiteY7" fmla="*/ 6095 h 2158745"/>
              <a:gd name="connsiteX8" fmla="*/ 115464 w 392855"/>
              <a:gd name="connsiteY8" fmla="*/ 0 h 2158745"/>
              <a:gd name="connsiteX0" fmla="*/ 115464 w 387669"/>
              <a:gd name="connsiteY0" fmla="*/ 0 h 2158745"/>
              <a:gd name="connsiteX1" fmla="*/ 148416 w 387669"/>
              <a:gd name="connsiteY1" fmla="*/ 653795 h 2158745"/>
              <a:gd name="connsiteX2" fmla="*/ 13350 w 387669"/>
              <a:gd name="connsiteY2" fmla="*/ 1463420 h 2158745"/>
              <a:gd name="connsiteX3" fmla="*/ 194325 w 387669"/>
              <a:gd name="connsiteY3" fmla="*/ 2158745 h 2158745"/>
              <a:gd name="connsiteX4" fmla="*/ 363202 w 387669"/>
              <a:gd name="connsiteY4" fmla="*/ 2138024 h 2158745"/>
              <a:gd name="connsiteX5" fmla="*/ 175275 w 387669"/>
              <a:gd name="connsiteY5" fmla="*/ 1425320 h 2158745"/>
              <a:gd name="connsiteX6" fmla="*/ 317292 w 387669"/>
              <a:gd name="connsiteY6" fmla="*/ 660747 h 2158745"/>
              <a:gd name="connsiteX7" fmla="*/ 289575 w 387669"/>
              <a:gd name="connsiteY7" fmla="*/ 6095 h 2158745"/>
              <a:gd name="connsiteX8" fmla="*/ 115464 w 387669"/>
              <a:gd name="connsiteY8" fmla="*/ 0 h 2158745"/>
              <a:gd name="connsiteX0" fmla="*/ 115464 w 387669"/>
              <a:gd name="connsiteY0" fmla="*/ 0 h 2158745"/>
              <a:gd name="connsiteX1" fmla="*/ 148416 w 387669"/>
              <a:gd name="connsiteY1" fmla="*/ 653795 h 2158745"/>
              <a:gd name="connsiteX2" fmla="*/ 13350 w 387669"/>
              <a:gd name="connsiteY2" fmla="*/ 1463420 h 2158745"/>
              <a:gd name="connsiteX3" fmla="*/ 194325 w 387669"/>
              <a:gd name="connsiteY3" fmla="*/ 2158745 h 2158745"/>
              <a:gd name="connsiteX4" fmla="*/ 363202 w 387669"/>
              <a:gd name="connsiteY4" fmla="*/ 2138024 h 2158745"/>
              <a:gd name="connsiteX5" fmla="*/ 175275 w 387669"/>
              <a:gd name="connsiteY5" fmla="*/ 1425320 h 2158745"/>
              <a:gd name="connsiteX6" fmla="*/ 317292 w 387669"/>
              <a:gd name="connsiteY6" fmla="*/ 660747 h 2158745"/>
              <a:gd name="connsiteX7" fmla="*/ 289575 w 387669"/>
              <a:gd name="connsiteY7" fmla="*/ 6095 h 2158745"/>
              <a:gd name="connsiteX8" fmla="*/ 115464 w 387669"/>
              <a:gd name="connsiteY8" fmla="*/ 0 h 2158745"/>
              <a:gd name="connsiteX0" fmla="*/ 115464 w 387669"/>
              <a:gd name="connsiteY0" fmla="*/ 0 h 2158745"/>
              <a:gd name="connsiteX1" fmla="*/ 148416 w 387669"/>
              <a:gd name="connsiteY1" fmla="*/ 653795 h 2158745"/>
              <a:gd name="connsiteX2" fmla="*/ 13350 w 387669"/>
              <a:gd name="connsiteY2" fmla="*/ 1463420 h 2158745"/>
              <a:gd name="connsiteX3" fmla="*/ 194325 w 387669"/>
              <a:gd name="connsiteY3" fmla="*/ 2158745 h 2158745"/>
              <a:gd name="connsiteX4" fmla="*/ 363202 w 387669"/>
              <a:gd name="connsiteY4" fmla="*/ 2138024 h 2158745"/>
              <a:gd name="connsiteX5" fmla="*/ 175275 w 387669"/>
              <a:gd name="connsiteY5" fmla="*/ 1425320 h 2158745"/>
              <a:gd name="connsiteX6" fmla="*/ 317292 w 387669"/>
              <a:gd name="connsiteY6" fmla="*/ 660747 h 2158745"/>
              <a:gd name="connsiteX7" fmla="*/ 289575 w 387669"/>
              <a:gd name="connsiteY7" fmla="*/ 6095 h 2158745"/>
              <a:gd name="connsiteX8" fmla="*/ 115464 w 387669"/>
              <a:gd name="connsiteY8" fmla="*/ 0 h 2158745"/>
              <a:gd name="connsiteX0" fmla="*/ 127719 w 399924"/>
              <a:gd name="connsiteY0" fmla="*/ 0 h 2158745"/>
              <a:gd name="connsiteX1" fmla="*/ 160671 w 399924"/>
              <a:gd name="connsiteY1" fmla="*/ 653795 h 2158745"/>
              <a:gd name="connsiteX2" fmla="*/ 25605 w 399924"/>
              <a:gd name="connsiteY2" fmla="*/ 1463420 h 2158745"/>
              <a:gd name="connsiteX3" fmla="*/ 206580 w 399924"/>
              <a:gd name="connsiteY3" fmla="*/ 2158745 h 2158745"/>
              <a:gd name="connsiteX4" fmla="*/ 375457 w 399924"/>
              <a:gd name="connsiteY4" fmla="*/ 2138024 h 2158745"/>
              <a:gd name="connsiteX5" fmla="*/ 187530 w 399924"/>
              <a:gd name="connsiteY5" fmla="*/ 1425320 h 2158745"/>
              <a:gd name="connsiteX6" fmla="*/ 329547 w 399924"/>
              <a:gd name="connsiteY6" fmla="*/ 660747 h 2158745"/>
              <a:gd name="connsiteX7" fmla="*/ 301830 w 399924"/>
              <a:gd name="connsiteY7" fmla="*/ 6095 h 2158745"/>
              <a:gd name="connsiteX8" fmla="*/ 127719 w 399924"/>
              <a:gd name="connsiteY8" fmla="*/ 0 h 2158745"/>
              <a:gd name="connsiteX0" fmla="*/ 127719 w 399924"/>
              <a:gd name="connsiteY0" fmla="*/ 0 h 2158745"/>
              <a:gd name="connsiteX1" fmla="*/ 160671 w 399924"/>
              <a:gd name="connsiteY1" fmla="*/ 653795 h 2158745"/>
              <a:gd name="connsiteX2" fmla="*/ 25605 w 399924"/>
              <a:gd name="connsiteY2" fmla="*/ 1463420 h 2158745"/>
              <a:gd name="connsiteX3" fmla="*/ 206580 w 399924"/>
              <a:gd name="connsiteY3" fmla="*/ 2158745 h 2158745"/>
              <a:gd name="connsiteX4" fmla="*/ 375457 w 399924"/>
              <a:gd name="connsiteY4" fmla="*/ 2138024 h 2158745"/>
              <a:gd name="connsiteX5" fmla="*/ 187530 w 399924"/>
              <a:gd name="connsiteY5" fmla="*/ 1425320 h 2158745"/>
              <a:gd name="connsiteX6" fmla="*/ 329547 w 399924"/>
              <a:gd name="connsiteY6" fmla="*/ 660747 h 2158745"/>
              <a:gd name="connsiteX7" fmla="*/ 301830 w 399924"/>
              <a:gd name="connsiteY7" fmla="*/ 6095 h 2158745"/>
              <a:gd name="connsiteX8" fmla="*/ 127719 w 399924"/>
              <a:gd name="connsiteY8" fmla="*/ 0 h 2158745"/>
              <a:gd name="connsiteX0" fmla="*/ 127719 w 399924"/>
              <a:gd name="connsiteY0" fmla="*/ 0 h 2158745"/>
              <a:gd name="connsiteX1" fmla="*/ 160671 w 399924"/>
              <a:gd name="connsiteY1" fmla="*/ 653795 h 2158745"/>
              <a:gd name="connsiteX2" fmla="*/ 25605 w 399924"/>
              <a:gd name="connsiteY2" fmla="*/ 1463420 h 2158745"/>
              <a:gd name="connsiteX3" fmla="*/ 206580 w 399924"/>
              <a:gd name="connsiteY3" fmla="*/ 2158745 h 2158745"/>
              <a:gd name="connsiteX4" fmla="*/ 375457 w 399924"/>
              <a:gd name="connsiteY4" fmla="*/ 2138024 h 2158745"/>
              <a:gd name="connsiteX5" fmla="*/ 187530 w 399924"/>
              <a:gd name="connsiteY5" fmla="*/ 1425320 h 2158745"/>
              <a:gd name="connsiteX6" fmla="*/ 329547 w 399924"/>
              <a:gd name="connsiteY6" fmla="*/ 660747 h 2158745"/>
              <a:gd name="connsiteX7" fmla="*/ 301830 w 399924"/>
              <a:gd name="connsiteY7" fmla="*/ 6095 h 2158745"/>
              <a:gd name="connsiteX8" fmla="*/ 127719 w 399924"/>
              <a:gd name="connsiteY8" fmla="*/ 0 h 2158745"/>
              <a:gd name="connsiteX0" fmla="*/ 146589 w 418794"/>
              <a:gd name="connsiteY0" fmla="*/ 0 h 2158745"/>
              <a:gd name="connsiteX1" fmla="*/ 179541 w 418794"/>
              <a:gd name="connsiteY1" fmla="*/ 653795 h 2158745"/>
              <a:gd name="connsiteX2" fmla="*/ 22807 w 418794"/>
              <a:gd name="connsiteY2" fmla="*/ 1463420 h 2158745"/>
              <a:gd name="connsiteX3" fmla="*/ 225450 w 418794"/>
              <a:gd name="connsiteY3" fmla="*/ 2158745 h 2158745"/>
              <a:gd name="connsiteX4" fmla="*/ 394327 w 418794"/>
              <a:gd name="connsiteY4" fmla="*/ 2138024 h 2158745"/>
              <a:gd name="connsiteX5" fmla="*/ 206400 w 418794"/>
              <a:gd name="connsiteY5" fmla="*/ 1425320 h 2158745"/>
              <a:gd name="connsiteX6" fmla="*/ 348417 w 418794"/>
              <a:gd name="connsiteY6" fmla="*/ 660747 h 2158745"/>
              <a:gd name="connsiteX7" fmla="*/ 320700 w 418794"/>
              <a:gd name="connsiteY7" fmla="*/ 6095 h 2158745"/>
              <a:gd name="connsiteX8" fmla="*/ 146589 w 418794"/>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96473 w 408867"/>
              <a:gd name="connsiteY5" fmla="*/ 1425320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96473 w 408867"/>
              <a:gd name="connsiteY5" fmla="*/ 1425320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96473 w 408867"/>
              <a:gd name="connsiteY5" fmla="*/ 1425320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92139 w 408867"/>
              <a:gd name="connsiteY5" fmla="*/ 1442655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83472 w 408867"/>
              <a:gd name="connsiteY5" fmla="*/ 1464323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83472 w 408867"/>
              <a:gd name="connsiteY5" fmla="*/ 1464323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388246"/>
              <a:gd name="connsiteY0" fmla="*/ 0 h 2158745"/>
              <a:gd name="connsiteX1" fmla="*/ 169614 w 388246"/>
              <a:gd name="connsiteY1" fmla="*/ 653795 h 2158745"/>
              <a:gd name="connsiteX2" fmla="*/ 12880 w 388246"/>
              <a:gd name="connsiteY2" fmla="*/ 1463420 h 2158745"/>
              <a:gd name="connsiteX3" fmla="*/ 215523 w 388246"/>
              <a:gd name="connsiteY3" fmla="*/ 2158745 h 2158745"/>
              <a:gd name="connsiteX4" fmla="*/ 384400 w 388246"/>
              <a:gd name="connsiteY4" fmla="*/ 2138024 h 2158745"/>
              <a:gd name="connsiteX5" fmla="*/ 183472 w 388246"/>
              <a:gd name="connsiteY5" fmla="*/ 1464323 h 2158745"/>
              <a:gd name="connsiteX6" fmla="*/ 338490 w 388246"/>
              <a:gd name="connsiteY6" fmla="*/ 660747 h 2158745"/>
              <a:gd name="connsiteX7" fmla="*/ 266867 w 388246"/>
              <a:gd name="connsiteY7" fmla="*/ 6095 h 2158745"/>
              <a:gd name="connsiteX8" fmla="*/ 136662 w 388246"/>
              <a:gd name="connsiteY8" fmla="*/ 0 h 2158745"/>
              <a:gd name="connsiteX0" fmla="*/ 136662 w 384400"/>
              <a:gd name="connsiteY0" fmla="*/ 0 h 2158745"/>
              <a:gd name="connsiteX1" fmla="*/ 169614 w 384400"/>
              <a:gd name="connsiteY1" fmla="*/ 653795 h 2158745"/>
              <a:gd name="connsiteX2" fmla="*/ 12880 w 384400"/>
              <a:gd name="connsiteY2" fmla="*/ 1463420 h 2158745"/>
              <a:gd name="connsiteX3" fmla="*/ 215523 w 384400"/>
              <a:gd name="connsiteY3" fmla="*/ 2158745 h 2158745"/>
              <a:gd name="connsiteX4" fmla="*/ 384400 w 384400"/>
              <a:gd name="connsiteY4" fmla="*/ 2138024 h 2158745"/>
              <a:gd name="connsiteX5" fmla="*/ 183472 w 384400"/>
              <a:gd name="connsiteY5" fmla="*/ 1464323 h 2158745"/>
              <a:gd name="connsiteX6" fmla="*/ 309219 w 384400"/>
              <a:gd name="connsiteY6" fmla="*/ 631477 h 2158745"/>
              <a:gd name="connsiteX7" fmla="*/ 266867 w 384400"/>
              <a:gd name="connsiteY7" fmla="*/ 6095 h 2158745"/>
              <a:gd name="connsiteX8" fmla="*/ 136662 w 384400"/>
              <a:gd name="connsiteY8" fmla="*/ 0 h 2158745"/>
              <a:gd name="connsiteX0" fmla="*/ 136662 w 384400"/>
              <a:gd name="connsiteY0" fmla="*/ 0 h 2158745"/>
              <a:gd name="connsiteX1" fmla="*/ 169614 w 384400"/>
              <a:gd name="connsiteY1" fmla="*/ 653795 h 2158745"/>
              <a:gd name="connsiteX2" fmla="*/ 12880 w 384400"/>
              <a:gd name="connsiteY2" fmla="*/ 1463420 h 2158745"/>
              <a:gd name="connsiteX3" fmla="*/ 215523 w 384400"/>
              <a:gd name="connsiteY3" fmla="*/ 2158745 h 2158745"/>
              <a:gd name="connsiteX4" fmla="*/ 384400 w 384400"/>
              <a:gd name="connsiteY4" fmla="*/ 2138024 h 2158745"/>
              <a:gd name="connsiteX5" fmla="*/ 139567 w 384400"/>
              <a:gd name="connsiteY5" fmla="*/ 1464322 h 2158745"/>
              <a:gd name="connsiteX6" fmla="*/ 309219 w 384400"/>
              <a:gd name="connsiteY6" fmla="*/ 631477 h 2158745"/>
              <a:gd name="connsiteX7" fmla="*/ 266867 w 384400"/>
              <a:gd name="connsiteY7" fmla="*/ 6095 h 2158745"/>
              <a:gd name="connsiteX8" fmla="*/ 136662 w 384400"/>
              <a:gd name="connsiteY8" fmla="*/ 0 h 215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400" h="2158745">
                <a:moveTo>
                  <a:pt x="136662" y="0"/>
                </a:moveTo>
                <a:cubicBezTo>
                  <a:pt x="357106" y="423057"/>
                  <a:pt x="226524" y="447420"/>
                  <a:pt x="169614" y="653795"/>
                </a:cubicBezTo>
                <a:cubicBezTo>
                  <a:pt x="62476" y="928004"/>
                  <a:pt x="-35995" y="1228214"/>
                  <a:pt x="12880" y="1463420"/>
                </a:cubicBezTo>
                <a:cubicBezTo>
                  <a:pt x="90539" y="1695195"/>
                  <a:pt x="124862" y="1909635"/>
                  <a:pt x="215523" y="2158745"/>
                </a:cubicBezTo>
                <a:lnTo>
                  <a:pt x="384400" y="2138024"/>
                </a:lnTo>
                <a:cubicBezTo>
                  <a:pt x="291422" y="1891788"/>
                  <a:pt x="202209" y="1701890"/>
                  <a:pt x="139567" y="1464322"/>
                </a:cubicBezTo>
                <a:cubicBezTo>
                  <a:pt x="80011" y="1200797"/>
                  <a:pt x="191096" y="899335"/>
                  <a:pt x="309219" y="631477"/>
                </a:cubicBezTo>
                <a:cubicBezTo>
                  <a:pt x="380273" y="429608"/>
                  <a:pt x="419680" y="335791"/>
                  <a:pt x="266867" y="6095"/>
                </a:cubicBezTo>
                <a:cubicBezTo>
                  <a:pt x="208830" y="4063"/>
                  <a:pt x="194699" y="2032"/>
                  <a:pt x="136662" y="0"/>
                </a:cubicBezTo>
                <a:close/>
              </a:path>
            </a:pathLst>
          </a:custGeom>
          <a:solidFill>
            <a:srgbClr val="3C1C1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cs typeface="+mn-cs"/>
            </a:endParaRPr>
          </a:p>
        </p:txBody>
      </p:sp>
      <p:grpSp>
        <p:nvGrpSpPr>
          <p:cNvPr id="66" name="Group 2">
            <a:extLst>
              <a:ext uri="{FF2B5EF4-FFF2-40B4-BE49-F238E27FC236}">
                <a16:creationId xmlns:a16="http://schemas.microsoft.com/office/drawing/2014/main" id="{771ECB0D-D460-42E2-AC4A-A283ECD3896A}"/>
              </a:ext>
            </a:extLst>
          </p:cNvPr>
          <p:cNvGrpSpPr/>
          <p:nvPr/>
        </p:nvGrpSpPr>
        <p:grpSpPr>
          <a:xfrm rot="16544206">
            <a:off x="8796698" y="5264446"/>
            <a:ext cx="1175621" cy="1694211"/>
            <a:chOff x="967240" y="3289369"/>
            <a:chExt cx="1100200" cy="1585520"/>
          </a:xfrm>
        </p:grpSpPr>
        <p:sp>
          <p:nvSpPr>
            <p:cNvPr id="67" name="Freeform 3">
              <a:extLst>
                <a:ext uri="{FF2B5EF4-FFF2-40B4-BE49-F238E27FC236}">
                  <a16:creationId xmlns:a16="http://schemas.microsoft.com/office/drawing/2014/main" id="{5EA15805-0B77-4CEC-9B02-9B2F205D4ED7}"/>
                </a:ext>
              </a:extLst>
            </p:cNvPr>
            <p:cNvSpPr/>
            <p:nvPr/>
          </p:nvSpPr>
          <p:spPr>
            <a:xfrm>
              <a:off x="967240" y="3289369"/>
              <a:ext cx="552481" cy="1585520"/>
            </a:xfrm>
            <a:custGeom>
              <a:avLst/>
              <a:gdLst/>
              <a:ahLst/>
              <a:cxnLst/>
              <a:rect l="l" t="t" r="r" b="b"/>
              <a:pathLst>
                <a:path w="552481" h="1585520">
                  <a:moveTo>
                    <a:pt x="550099" y="0"/>
                  </a:moveTo>
                  <a:lnTo>
                    <a:pt x="550454" y="236086"/>
                  </a:lnTo>
                  <a:lnTo>
                    <a:pt x="488816" y="193543"/>
                  </a:lnTo>
                  <a:lnTo>
                    <a:pt x="550466" y="244157"/>
                  </a:lnTo>
                  <a:lnTo>
                    <a:pt x="550735" y="423083"/>
                  </a:lnTo>
                  <a:lnTo>
                    <a:pt x="440807" y="347209"/>
                  </a:lnTo>
                  <a:lnTo>
                    <a:pt x="550756" y="437477"/>
                  </a:lnTo>
                  <a:lnTo>
                    <a:pt x="551026" y="616991"/>
                  </a:lnTo>
                  <a:lnTo>
                    <a:pt x="372197" y="491984"/>
                  </a:lnTo>
                  <a:lnTo>
                    <a:pt x="551056" y="637056"/>
                  </a:lnTo>
                  <a:lnTo>
                    <a:pt x="551331" y="819782"/>
                  </a:lnTo>
                  <a:lnTo>
                    <a:pt x="270832" y="619203"/>
                  </a:lnTo>
                  <a:lnTo>
                    <a:pt x="551364" y="841805"/>
                  </a:lnTo>
                  <a:lnTo>
                    <a:pt x="551613" y="1007603"/>
                  </a:lnTo>
                  <a:lnTo>
                    <a:pt x="184579" y="741931"/>
                  </a:lnTo>
                  <a:lnTo>
                    <a:pt x="551646" y="1029766"/>
                  </a:lnTo>
                  <a:lnTo>
                    <a:pt x="551910" y="1205103"/>
                  </a:lnTo>
                  <a:lnTo>
                    <a:pt x="119129" y="889458"/>
                  </a:lnTo>
                  <a:lnTo>
                    <a:pt x="551942" y="1226335"/>
                  </a:lnTo>
                  <a:lnTo>
                    <a:pt x="552201" y="1398749"/>
                  </a:lnTo>
                  <a:lnTo>
                    <a:pt x="184579" y="1132651"/>
                  </a:lnTo>
                  <a:lnTo>
                    <a:pt x="552234" y="1420947"/>
                  </a:lnTo>
                  <a:lnTo>
                    <a:pt x="552481" y="1585328"/>
                  </a:lnTo>
                  <a:cubicBezTo>
                    <a:pt x="331520" y="1590267"/>
                    <a:pt x="189138" y="1499959"/>
                    <a:pt x="103908" y="1357263"/>
                  </a:cubicBezTo>
                  <a:cubicBezTo>
                    <a:pt x="-144138" y="933499"/>
                    <a:pt x="70524" y="593019"/>
                    <a:pt x="550099" y="0"/>
                  </a:cubicBezTo>
                  <a:close/>
                </a:path>
              </a:pathLst>
            </a:custGeom>
            <a:solidFill>
              <a:srgbClr val="A05C1B"/>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cs typeface="+mn-cs"/>
              </a:endParaRPr>
            </a:p>
          </p:txBody>
        </p:sp>
        <p:sp>
          <p:nvSpPr>
            <p:cNvPr id="68" name="Freeform 4">
              <a:extLst>
                <a:ext uri="{FF2B5EF4-FFF2-40B4-BE49-F238E27FC236}">
                  <a16:creationId xmlns:a16="http://schemas.microsoft.com/office/drawing/2014/main" id="{508D8652-A710-4C9A-B9EB-F5CBCFB111F0}"/>
                </a:ext>
              </a:extLst>
            </p:cNvPr>
            <p:cNvSpPr/>
            <p:nvPr/>
          </p:nvSpPr>
          <p:spPr>
            <a:xfrm flipH="1">
              <a:off x="1514959" y="3289369"/>
              <a:ext cx="552481" cy="1585520"/>
            </a:xfrm>
            <a:custGeom>
              <a:avLst/>
              <a:gdLst/>
              <a:ahLst/>
              <a:cxnLst/>
              <a:rect l="l" t="t" r="r" b="b"/>
              <a:pathLst>
                <a:path w="552481" h="1585520">
                  <a:moveTo>
                    <a:pt x="550099" y="0"/>
                  </a:moveTo>
                  <a:lnTo>
                    <a:pt x="550454" y="236086"/>
                  </a:lnTo>
                  <a:lnTo>
                    <a:pt x="488816" y="193543"/>
                  </a:lnTo>
                  <a:lnTo>
                    <a:pt x="550466" y="244157"/>
                  </a:lnTo>
                  <a:lnTo>
                    <a:pt x="550735" y="423083"/>
                  </a:lnTo>
                  <a:lnTo>
                    <a:pt x="440807" y="347209"/>
                  </a:lnTo>
                  <a:lnTo>
                    <a:pt x="550756" y="437477"/>
                  </a:lnTo>
                  <a:lnTo>
                    <a:pt x="551026" y="616991"/>
                  </a:lnTo>
                  <a:lnTo>
                    <a:pt x="372197" y="491984"/>
                  </a:lnTo>
                  <a:lnTo>
                    <a:pt x="551056" y="637056"/>
                  </a:lnTo>
                  <a:lnTo>
                    <a:pt x="551331" y="819782"/>
                  </a:lnTo>
                  <a:lnTo>
                    <a:pt x="270832" y="619203"/>
                  </a:lnTo>
                  <a:lnTo>
                    <a:pt x="551364" y="841805"/>
                  </a:lnTo>
                  <a:lnTo>
                    <a:pt x="551613" y="1007603"/>
                  </a:lnTo>
                  <a:lnTo>
                    <a:pt x="184579" y="741931"/>
                  </a:lnTo>
                  <a:lnTo>
                    <a:pt x="551646" y="1029766"/>
                  </a:lnTo>
                  <a:lnTo>
                    <a:pt x="551910" y="1205103"/>
                  </a:lnTo>
                  <a:lnTo>
                    <a:pt x="119129" y="889458"/>
                  </a:lnTo>
                  <a:lnTo>
                    <a:pt x="551942" y="1226335"/>
                  </a:lnTo>
                  <a:lnTo>
                    <a:pt x="552201" y="1398749"/>
                  </a:lnTo>
                  <a:lnTo>
                    <a:pt x="184579" y="1132651"/>
                  </a:lnTo>
                  <a:lnTo>
                    <a:pt x="552234" y="1420947"/>
                  </a:lnTo>
                  <a:lnTo>
                    <a:pt x="552481" y="1585328"/>
                  </a:lnTo>
                  <a:cubicBezTo>
                    <a:pt x="331520" y="1590267"/>
                    <a:pt x="189138" y="1499959"/>
                    <a:pt x="103908" y="1357263"/>
                  </a:cubicBezTo>
                  <a:cubicBezTo>
                    <a:pt x="-144138" y="933499"/>
                    <a:pt x="70524" y="593019"/>
                    <a:pt x="550099" y="0"/>
                  </a:cubicBezTo>
                  <a:close/>
                </a:path>
              </a:pathLst>
            </a:custGeom>
            <a:solidFill>
              <a:srgbClr val="A05C1B">
                <a:lumMod val="75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cs typeface="+mn-cs"/>
              </a:endParaRPr>
            </a:p>
          </p:txBody>
        </p:sp>
      </p:grpSp>
      <p:sp>
        <p:nvSpPr>
          <p:cNvPr id="69" name="Freeform 13">
            <a:extLst>
              <a:ext uri="{FF2B5EF4-FFF2-40B4-BE49-F238E27FC236}">
                <a16:creationId xmlns:a16="http://schemas.microsoft.com/office/drawing/2014/main" id="{3C80B650-32F3-47C6-956B-7AB31065899C}"/>
              </a:ext>
            </a:extLst>
          </p:cNvPr>
          <p:cNvSpPr/>
          <p:nvPr/>
        </p:nvSpPr>
        <p:spPr>
          <a:xfrm rot="4904672">
            <a:off x="10620916" y="5364068"/>
            <a:ext cx="336117" cy="946611"/>
          </a:xfrm>
          <a:custGeom>
            <a:avLst/>
            <a:gdLst>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52201 w 552481"/>
              <a:gd name="connsiteY19" fmla="*/ 1398749 h 1585520"/>
              <a:gd name="connsiteX20" fmla="*/ 184579 w 552481"/>
              <a:gd name="connsiteY20" fmla="*/ 1132651 h 1585520"/>
              <a:gd name="connsiteX21" fmla="*/ 552234 w 552481"/>
              <a:gd name="connsiteY21" fmla="*/ 1420947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52201 w 552481"/>
              <a:gd name="connsiteY19" fmla="*/ 1398749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28440 w 552481"/>
              <a:gd name="connsiteY4" fmla="*/ 395095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32877 w 552481"/>
              <a:gd name="connsiteY3" fmla="*/ 241409 h 1585520"/>
              <a:gd name="connsiteX4" fmla="*/ 528440 w 552481"/>
              <a:gd name="connsiteY4" fmla="*/ 395095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534221 w 580141"/>
              <a:gd name="connsiteY14" fmla="*/ 1044490 h 1640259"/>
              <a:gd name="connsiteX15" fmla="*/ 184579 w 580141"/>
              <a:gd name="connsiteY15" fmla="*/ 796670 h 1640259"/>
              <a:gd name="connsiteX16" fmla="*/ 521700 w 580141"/>
              <a:gd name="connsiteY16" fmla="*/ 1063971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521700 w 580141"/>
              <a:gd name="connsiteY16" fmla="*/ 1063971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519836 w 580141"/>
              <a:gd name="connsiteY20" fmla="*/ 1425369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7405 w 580141"/>
              <a:gd name="connsiteY20" fmla="*/ 1402284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69294 w 580141"/>
              <a:gd name="connsiteY14" fmla="*/ 1003356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11048 w 580141"/>
              <a:gd name="connsiteY5" fmla="*/ 431982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69294 w 580141"/>
              <a:gd name="connsiteY14" fmla="*/ 1003356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2162"/>
              <a:gd name="connsiteY0" fmla="*/ 54028 h 1639548"/>
              <a:gd name="connsiteX1" fmla="*/ 536842 w 582162"/>
              <a:gd name="connsiteY1" fmla="*/ 262190 h 1639548"/>
              <a:gd name="connsiteX2" fmla="*/ 488816 w 582162"/>
              <a:gd name="connsiteY2" fmla="*/ 247571 h 1639548"/>
              <a:gd name="connsiteX3" fmla="*/ 532877 w 582162"/>
              <a:gd name="connsiteY3" fmla="*/ 295437 h 1639548"/>
              <a:gd name="connsiteX4" fmla="*/ 511048 w 582162"/>
              <a:gd name="connsiteY4" fmla="*/ 431271 h 1639548"/>
              <a:gd name="connsiteX5" fmla="*/ 440807 w 582162"/>
              <a:gd name="connsiteY5" fmla="*/ 401237 h 1639548"/>
              <a:gd name="connsiteX6" fmla="*/ 518260 w 582162"/>
              <a:gd name="connsiteY6" fmla="*/ 473456 h 1639548"/>
              <a:gd name="connsiteX7" fmla="*/ 498587 w 582162"/>
              <a:gd name="connsiteY7" fmla="*/ 637602 h 1639548"/>
              <a:gd name="connsiteX8" fmla="*/ 372197 w 582162"/>
              <a:gd name="connsiteY8" fmla="*/ 546012 h 1639548"/>
              <a:gd name="connsiteX9" fmla="*/ 498617 w 582162"/>
              <a:gd name="connsiteY9" fmla="*/ 657667 h 1639548"/>
              <a:gd name="connsiteX10" fmla="*/ 484050 w 582162"/>
              <a:gd name="connsiteY10" fmla="*/ 820057 h 1639548"/>
              <a:gd name="connsiteX11" fmla="*/ 270832 w 582162"/>
              <a:gd name="connsiteY11" fmla="*/ 673231 h 1639548"/>
              <a:gd name="connsiteX12" fmla="*/ 478917 w 582162"/>
              <a:gd name="connsiteY12" fmla="*/ 852083 h 1639548"/>
              <a:gd name="connsiteX13" fmla="*/ 469294 w 582162"/>
              <a:gd name="connsiteY13" fmla="*/ 1002645 h 1639548"/>
              <a:gd name="connsiteX14" fmla="*/ 184579 w 582162"/>
              <a:gd name="connsiteY14" fmla="*/ 795959 h 1639548"/>
              <a:gd name="connsiteX15" fmla="*/ 466579 w 582162"/>
              <a:gd name="connsiteY15" fmla="*/ 1042397 h 1639548"/>
              <a:gd name="connsiteX16" fmla="*/ 459783 w 582162"/>
              <a:gd name="connsiteY16" fmla="*/ 1179874 h 1639548"/>
              <a:gd name="connsiteX17" fmla="*/ 119129 w 582162"/>
              <a:gd name="connsiteY17" fmla="*/ 943486 h 1639548"/>
              <a:gd name="connsiteX18" fmla="*/ 467006 w 582162"/>
              <a:gd name="connsiteY18" fmla="*/ 1228896 h 1639548"/>
              <a:gd name="connsiteX19" fmla="*/ 480083 w 582162"/>
              <a:gd name="connsiteY19" fmla="*/ 1383852 h 1639548"/>
              <a:gd name="connsiteX20" fmla="*/ 184579 w 582162"/>
              <a:gd name="connsiteY20" fmla="*/ 1186679 h 1639548"/>
              <a:gd name="connsiteX21" fmla="*/ 480050 w 582162"/>
              <a:gd name="connsiteY21" fmla="*/ 1411085 h 1639548"/>
              <a:gd name="connsiteX22" fmla="*/ 552481 w 582162"/>
              <a:gd name="connsiteY22" fmla="*/ 1639356 h 1639548"/>
              <a:gd name="connsiteX23" fmla="*/ 103908 w 582162"/>
              <a:gd name="connsiteY23" fmla="*/ 1411291 h 1639548"/>
              <a:gd name="connsiteX24" fmla="*/ 550099 w 582162"/>
              <a:gd name="connsiteY24" fmla="*/ 54028 h 1639548"/>
              <a:gd name="connsiteX0" fmla="*/ 550099 w 582162"/>
              <a:gd name="connsiteY0" fmla="*/ 54028 h 1639548"/>
              <a:gd name="connsiteX1" fmla="*/ 536842 w 582162"/>
              <a:gd name="connsiteY1" fmla="*/ 262190 h 1639548"/>
              <a:gd name="connsiteX2" fmla="*/ 488816 w 582162"/>
              <a:gd name="connsiteY2" fmla="*/ 247571 h 1639548"/>
              <a:gd name="connsiteX3" fmla="*/ 532877 w 582162"/>
              <a:gd name="connsiteY3" fmla="*/ 295437 h 1639548"/>
              <a:gd name="connsiteX4" fmla="*/ 526021 w 582162"/>
              <a:gd name="connsiteY4" fmla="*/ 441538 h 1639548"/>
              <a:gd name="connsiteX5" fmla="*/ 440807 w 582162"/>
              <a:gd name="connsiteY5" fmla="*/ 401237 h 1639548"/>
              <a:gd name="connsiteX6" fmla="*/ 518260 w 582162"/>
              <a:gd name="connsiteY6" fmla="*/ 473456 h 1639548"/>
              <a:gd name="connsiteX7" fmla="*/ 498587 w 582162"/>
              <a:gd name="connsiteY7" fmla="*/ 637602 h 1639548"/>
              <a:gd name="connsiteX8" fmla="*/ 372197 w 582162"/>
              <a:gd name="connsiteY8" fmla="*/ 546012 h 1639548"/>
              <a:gd name="connsiteX9" fmla="*/ 498617 w 582162"/>
              <a:gd name="connsiteY9" fmla="*/ 657667 h 1639548"/>
              <a:gd name="connsiteX10" fmla="*/ 484050 w 582162"/>
              <a:gd name="connsiteY10" fmla="*/ 820057 h 1639548"/>
              <a:gd name="connsiteX11" fmla="*/ 270832 w 582162"/>
              <a:gd name="connsiteY11" fmla="*/ 673231 h 1639548"/>
              <a:gd name="connsiteX12" fmla="*/ 478917 w 582162"/>
              <a:gd name="connsiteY12" fmla="*/ 852083 h 1639548"/>
              <a:gd name="connsiteX13" fmla="*/ 469294 w 582162"/>
              <a:gd name="connsiteY13" fmla="*/ 1002645 h 1639548"/>
              <a:gd name="connsiteX14" fmla="*/ 184579 w 582162"/>
              <a:gd name="connsiteY14" fmla="*/ 795959 h 1639548"/>
              <a:gd name="connsiteX15" fmla="*/ 466579 w 582162"/>
              <a:gd name="connsiteY15" fmla="*/ 1042397 h 1639548"/>
              <a:gd name="connsiteX16" fmla="*/ 459783 w 582162"/>
              <a:gd name="connsiteY16" fmla="*/ 1179874 h 1639548"/>
              <a:gd name="connsiteX17" fmla="*/ 119129 w 582162"/>
              <a:gd name="connsiteY17" fmla="*/ 943486 h 1639548"/>
              <a:gd name="connsiteX18" fmla="*/ 467006 w 582162"/>
              <a:gd name="connsiteY18" fmla="*/ 1228896 h 1639548"/>
              <a:gd name="connsiteX19" fmla="*/ 480083 w 582162"/>
              <a:gd name="connsiteY19" fmla="*/ 1383852 h 1639548"/>
              <a:gd name="connsiteX20" fmla="*/ 184579 w 582162"/>
              <a:gd name="connsiteY20" fmla="*/ 1186679 h 1639548"/>
              <a:gd name="connsiteX21" fmla="*/ 480050 w 582162"/>
              <a:gd name="connsiteY21" fmla="*/ 1411085 h 1639548"/>
              <a:gd name="connsiteX22" fmla="*/ 552481 w 582162"/>
              <a:gd name="connsiteY22" fmla="*/ 1639356 h 1639548"/>
              <a:gd name="connsiteX23" fmla="*/ 103908 w 582162"/>
              <a:gd name="connsiteY23" fmla="*/ 1411291 h 1639548"/>
              <a:gd name="connsiteX24" fmla="*/ 550099 w 582162"/>
              <a:gd name="connsiteY24" fmla="*/ 54028 h 163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162" h="1639548">
                <a:moveTo>
                  <a:pt x="550099" y="54028"/>
                </a:moveTo>
                <a:cubicBezTo>
                  <a:pt x="624739" y="-134938"/>
                  <a:pt x="547056" y="229933"/>
                  <a:pt x="536842" y="262190"/>
                </a:cubicBezTo>
                <a:cubicBezTo>
                  <a:pt x="526628" y="294447"/>
                  <a:pt x="489477" y="242030"/>
                  <a:pt x="488816" y="247571"/>
                </a:cubicBezTo>
                <a:lnTo>
                  <a:pt x="532877" y="295437"/>
                </a:lnTo>
                <a:cubicBezTo>
                  <a:pt x="532967" y="355079"/>
                  <a:pt x="525931" y="381896"/>
                  <a:pt x="526021" y="441538"/>
                </a:cubicBezTo>
                <a:lnTo>
                  <a:pt x="440807" y="401237"/>
                </a:lnTo>
                <a:lnTo>
                  <a:pt x="518260" y="473456"/>
                </a:lnTo>
                <a:lnTo>
                  <a:pt x="498587" y="637602"/>
                </a:lnTo>
                <a:lnTo>
                  <a:pt x="372197" y="546012"/>
                </a:lnTo>
                <a:lnTo>
                  <a:pt x="498617" y="657667"/>
                </a:lnTo>
                <a:cubicBezTo>
                  <a:pt x="498709" y="718576"/>
                  <a:pt x="483958" y="759148"/>
                  <a:pt x="484050" y="820057"/>
                </a:cubicBezTo>
                <a:lnTo>
                  <a:pt x="270832" y="673231"/>
                </a:lnTo>
                <a:lnTo>
                  <a:pt x="478917" y="852083"/>
                </a:lnTo>
                <a:lnTo>
                  <a:pt x="469294" y="1002645"/>
                </a:lnTo>
                <a:lnTo>
                  <a:pt x="184579" y="795959"/>
                </a:lnTo>
                <a:lnTo>
                  <a:pt x="466579" y="1042397"/>
                </a:lnTo>
                <a:lnTo>
                  <a:pt x="459783" y="1179874"/>
                </a:lnTo>
                <a:lnTo>
                  <a:pt x="119129" y="943486"/>
                </a:lnTo>
                <a:lnTo>
                  <a:pt x="467006" y="1228896"/>
                </a:lnTo>
                <a:cubicBezTo>
                  <a:pt x="467092" y="1286367"/>
                  <a:pt x="479997" y="1326381"/>
                  <a:pt x="480083" y="1383852"/>
                </a:cubicBezTo>
                <a:lnTo>
                  <a:pt x="184579" y="1186679"/>
                </a:lnTo>
                <a:lnTo>
                  <a:pt x="480050" y="1411085"/>
                </a:lnTo>
                <a:cubicBezTo>
                  <a:pt x="480132" y="1465879"/>
                  <a:pt x="497607" y="1538525"/>
                  <a:pt x="552481" y="1639356"/>
                </a:cubicBezTo>
                <a:cubicBezTo>
                  <a:pt x="331520" y="1644295"/>
                  <a:pt x="189138" y="1553987"/>
                  <a:pt x="103908" y="1411291"/>
                </a:cubicBezTo>
                <a:cubicBezTo>
                  <a:pt x="-144138" y="987527"/>
                  <a:pt x="70524" y="647047"/>
                  <a:pt x="550099" y="54028"/>
                </a:cubicBezTo>
                <a:close/>
              </a:path>
            </a:pathLst>
          </a:custGeom>
          <a:solidFill>
            <a:srgbClr val="3C1C11">
              <a:lumMod val="75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cs typeface="+mn-cs"/>
            </a:endParaRPr>
          </a:p>
        </p:txBody>
      </p:sp>
      <p:grpSp>
        <p:nvGrpSpPr>
          <p:cNvPr id="70" name="Group 15">
            <a:extLst>
              <a:ext uri="{FF2B5EF4-FFF2-40B4-BE49-F238E27FC236}">
                <a16:creationId xmlns:a16="http://schemas.microsoft.com/office/drawing/2014/main" id="{06E44807-B825-4816-8BE4-304EC12D2444}"/>
              </a:ext>
            </a:extLst>
          </p:cNvPr>
          <p:cNvGrpSpPr/>
          <p:nvPr/>
        </p:nvGrpSpPr>
        <p:grpSpPr>
          <a:xfrm rot="3111980">
            <a:off x="10609265" y="3518795"/>
            <a:ext cx="1504316" cy="2167896"/>
            <a:chOff x="967240" y="3289369"/>
            <a:chExt cx="1100200" cy="1585520"/>
          </a:xfrm>
        </p:grpSpPr>
        <p:sp>
          <p:nvSpPr>
            <p:cNvPr id="71" name="Freeform 16">
              <a:extLst>
                <a:ext uri="{FF2B5EF4-FFF2-40B4-BE49-F238E27FC236}">
                  <a16:creationId xmlns:a16="http://schemas.microsoft.com/office/drawing/2014/main" id="{4C388DE5-9640-45F3-BE95-543460366620}"/>
                </a:ext>
              </a:extLst>
            </p:cNvPr>
            <p:cNvSpPr/>
            <p:nvPr/>
          </p:nvSpPr>
          <p:spPr>
            <a:xfrm>
              <a:off x="967240" y="3289369"/>
              <a:ext cx="552481" cy="1585520"/>
            </a:xfrm>
            <a:custGeom>
              <a:avLst/>
              <a:gdLst/>
              <a:ahLst/>
              <a:cxnLst/>
              <a:rect l="l" t="t" r="r" b="b"/>
              <a:pathLst>
                <a:path w="552481" h="1585520">
                  <a:moveTo>
                    <a:pt x="550099" y="0"/>
                  </a:moveTo>
                  <a:lnTo>
                    <a:pt x="550454" y="236086"/>
                  </a:lnTo>
                  <a:lnTo>
                    <a:pt x="488816" y="193543"/>
                  </a:lnTo>
                  <a:lnTo>
                    <a:pt x="550466" y="244157"/>
                  </a:lnTo>
                  <a:lnTo>
                    <a:pt x="550735" y="423083"/>
                  </a:lnTo>
                  <a:lnTo>
                    <a:pt x="440807" y="347209"/>
                  </a:lnTo>
                  <a:lnTo>
                    <a:pt x="550756" y="437477"/>
                  </a:lnTo>
                  <a:lnTo>
                    <a:pt x="551026" y="616991"/>
                  </a:lnTo>
                  <a:lnTo>
                    <a:pt x="372197" y="491984"/>
                  </a:lnTo>
                  <a:lnTo>
                    <a:pt x="551056" y="637056"/>
                  </a:lnTo>
                  <a:lnTo>
                    <a:pt x="551331" y="819782"/>
                  </a:lnTo>
                  <a:lnTo>
                    <a:pt x="270832" y="619203"/>
                  </a:lnTo>
                  <a:lnTo>
                    <a:pt x="551364" y="841805"/>
                  </a:lnTo>
                  <a:lnTo>
                    <a:pt x="551613" y="1007603"/>
                  </a:lnTo>
                  <a:lnTo>
                    <a:pt x="184579" y="741931"/>
                  </a:lnTo>
                  <a:lnTo>
                    <a:pt x="551646" y="1029766"/>
                  </a:lnTo>
                  <a:lnTo>
                    <a:pt x="551910" y="1205103"/>
                  </a:lnTo>
                  <a:lnTo>
                    <a:pt x="119129" y="889458"/>
                  </a:lnTo>
                  <a:lnTo>
                    <a:pt x="551942" y="1226335"/>
                  </a:lnTo>
                  <a:lnTo>
                    <a:pt x="552201" y="1398749"/>
                  </a:lnTo>
                  <a:lnTo>
                    <a:pt x="184579" y="1132651"/>
                  </a:lnTo>
                  <a:lnTo>
                    <a:pt x="552234" y="1420947"/>
                  </a:lnTo>
                  <a:lnTo>
                    <a:pt x="552481" y="1585328"/>
                  </a:lnTo>
                  <a:cubicBezTo>
                    <a:pt x="331520" y="1590267"/>
                    <a:pt x="189138" y="1499959"/>
                    <a:pt x="103908" y="1357263"/>
                  </a:cubicBezTo>
                  <a:cubicBezTo>
                    <a:pt x="-144138" y="933499"/>
                    <a:pt x="70524" y="593019"/>
                    <a:pt x="550099" y="0"/>
                  </a:cubicBezTo>
                  <a:close/>
                </a:path>
              </a:pathLst>
            </a:custGeom>
            <a:solidFill>
              <a:srgbClr val="A05C1B"/>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cs typeface="+mn-cs"/>
              </a:endParaRPr>
            </a:p>
          </p:txBody>
        </p:sp>
        <p:sp>
          <p:nvSpPr>
            <p:cNvPr id="72" name="Freeform 17">
              <a:extLst>
                <a:ext uri="{FF2B5EF4-FFF2-40B4-BE49-F238E27FC236}">
                  <a16:creationId xmlns:a16="http://schemas.microsoft.com/office/drawing/2014/main" id="{7D50D3A9-A333-47BB-BD05-461E76A50E03}"/>
                </a:ext>
              </a:extLst>
            </p:cNvPr>
            <p:cNvSpPr/>
            <p:nvPr/>
          </p:nvSpPr>
          <p:spPr>
            <a:xfrm flipH="1">
              <a:off x="1514959" y="3289369"/>
              <a:ext cx="552481" cy="1585520"/>
            </a:xfrm>
            <a:custGeom>
              <a:avLst/>
              <a:gdLst/>
              <a:ahLst/>
              <a:cxnLst/>
              <a:rect l="l" t="t" r="r" b="b"/>
              <a:pathLst>
                <a:path w="552481" h="1585520">
                  <a:moveTo>
                    <a:pt x="550099" y="0"/>
                  </a:moveTo>
                  <a:lnTo>
                    <a:pt x="550454" y="236086"/>
                  </a:lnTo>
                  <a:lnTo>
                    <a:pt x="488816" y="193543"/>
                  </a:lnTo>
                  <a:lnTo>
                    <a:pt x="550466" y="244157"/>
                  </a:lnTo>
                  <a:lnTo>
                    <a:pt x="550735" y="423083"/>
                  </a:lnTo>
                  <a:lnTo>
                    <a:pt x="440807" y="347209"/>
                  </a:lnTo>
                  <a:lnTo>
                    <a:pt x="550756" y="437477"/>
                  </a:lnTo>
                  <a:lnTo>
                    <a:pt x="551026" y="616991"/>
                  </a:lnTo>
                  <a:lnTo>
                    <a:pt x="372197" y="491984"/>
                  </a:lnTo>
                  <a:lnTo>
                    <a:pt x="551056" y="637056"/>
                  </a:lnTo>
                  <a:lnTo>
                    <a:pt x="551331" y="819782"/>
                  </a:lnTo>
                  <a:lnTo>
                    <a:pt x="270832" y="619203"/>
                  </a:lnTo>
                  <a:lnTo>
                    <a:pt x="551364" y="841805"/>
                  </a:lnTo>
                  <a:lnTo>
                    <a:pt x="551613" y="1007603"/>
                  </a:lnTo>
                  <a:lnTo>
                    <a:pt x="184579" y="741931"/>
                  </a:lnTo>
                  <a:lnTo>
                    <a:pt x="551646" y="1029766"/>
                  </a:lnTo>
                  <a:lnTo>
                    <a:pt x="551910" y="1205103"/>
                  </a:lnTo>
                  <a:lnTo>
                    <a:pt x="119129" y="889458"/>
                  </a:lnTo>
                  <a:lnTo>
                    <a:pt x="551942" y="1226335"/>
                  </a:lnTo>
                  <a:lnTo>
                    <a:pt x="552201" y="1398749"/>
                  </a:lnTo>
                  <a:lnTo>
                    <a:pt x="184579" y="1132651"/>
                  </a:lnTo>
                  <a:lnTo>
                    <a:pt x="552234" y="1420947"/>
                  </a:lnTo>
                  <a:lnTo>
                    <a:pt x="552481" y="1585328"/>
                  </a:lnTo>
                  <a:cubicBezTo>
                    <a:pt x="331520" y="1590267"/>
                    <a:pt x="189138" y="1499959"/>
                    <a:pt x="103908" y="1357263"/>
                  </a:cubicBezTo>
                  <a:cubicBezTo>
                    <a:pt x="-144138" y="933499"/>
                    <a:pt x="70524" y="593019"/>
                    <a:pt x="550099" y="0"/>
                  </a:cubicBezTo>
                  <a:close/>
                </a:path>
              </a:pathLst>
            </a:custGeom>
            <a:solidFill>
              <a:srgbClr val="A05C1B">
                <a:lumMod val="75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cs typeface="+mn-cs"/>
              </a:endParaRPr>
            </a:p>
          </p:txBody>
        </p:sp>
      </p:grpSp>
      <p:sp>
        <p:nvSpPr>
          <p:cNvPr id="73" name="Freeform 19">
            <a:extLst>
              <a:ext uri="{FF2B5EF4-FFF2-40B4-BE49-F238E27FC236}">
                <a16:creationId xmlns:a16="http://schemas.microsoft.com/office/drawing/2014/main" id="{F228E18B-CA37-4EFB-B2EE-AAE379AD15F4}"/>
              </a:ext>
            </a:extLst>
          </p:cNvPr>
          <p:cNvSpPr/>
          <p:nvPr/>
        </p:nvSpPr>
        <p:spPr>
          <a:xfrm rot="3762166">
            <a:off x="10862675" y="5588735"/>
            <a:ext cx="535048" cy="1506856"/>
          </a:xfrm>
          <a:custGeom>
            <a:avLst/>
            <a:gdLst>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52201 w 552481"/>
              <a:gd name="connsiteY19" fmla="*/ 1398749 h 1585520"/>
              <a:gd name="connsiteX20" fmla="*/ 184579 w 552481"/>
              <a:gd name="connsiteY20" fmla="*/ 1132651 h 1585520"/>
              <a:gd name="connsiteX21" fmla="*/ 552234 w 552481"/>
              <a:gd name="connsiteY21" fmla="*/ 1420947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52201 w 552481"/>
              <a:gd name="connsiteY19" fmla="*/ 1398749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28440 w 552481"/>
              <a:gd name="connsiteY4" fmla="*/ 395095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32877 w 552481"/>
              <a:gd name="connsiteY3" fmla="*/ 241409 h 1585520"/>
              <a:gd name="connsiteX4" fmla="*/ 528440 w 552481"/>
              <a:gd name="connsiteY4" fmla="*/ 395095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534221 w 580141"/>
              <a:gd name="connsiteY14" fmla="*/ 1044490 h 1640259"/>
              <a:gd name="connsiteX15" fmla="*/ 184579 w 580141"/>
              <a:gd name="connsiteY15" fmla="*/ 796670 h 1640259"/>
              <a:gd name="connsiteX16" fmla="*/ 521700 w 580141"/>
              <a:gd name="connsiteY16" fmla="*/ 1063971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521700 w 580141"/>
              <a:gd name="connsiteY16" fmla="*/ 1063971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519836 w 580141"/>
              <a:gd name="connsiteY20" fmla="*/ 1425369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7405 w 580141"/>
              <a:gd name="connsiteY20" fmla="*/ 1402284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69294 w 580141"/>
              <a:gd name="connsiteY14" fmla="*/ 1003356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11048 w 580141"/>
              <a:gd name="connsiteY5" fmla="*/ 431982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69294 w 580141"/>
              <a:gd name="connsiteY14" fmla="*/ 1003356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2162"/>
              <a:gd name="connsiteY0" fmla="*/ 54028 h 1639548"/>
              <a:gd name="connsiteX1" fmla="*/ 536842 w 582162"/>
              <a:gd name="connsiteY1" fmla="*/ 262190 h 1639548"/>
              <a:gd name="connsiteX2" fmla="*/ 488816 w 582162"/>
              <a:gd name="connsiteY2" fmla="*/ 247571 h 1639548"/>
              <a:gd name="connsiteX3" fmla="*/ 532877 w 582162"/>
              <a:gd name="connsiteY3" fmla="*/ 295437 h 1639548"/>
              <a:gd name="connsiteX4" fmla="*/ 511048 w 582162"/>
              <a:gd name="connsiteY4" fmla="*/ 431271 h 1639548"/>
              <a:gd name="connsiteX5" fmla="*/ 440807 w 582162"/>
              <a:gd name="connsiteY5" fmla="*/ 401237 h 1639548"/>
              <a:gd name="connsiteX6" fmla="*/ 518260 w 582162"/>
              <a:gd name="connsiteY6" fmla="*/ 473456 h 1639548"/>
              <a:gd name="connsiteX7" fmla="*/ 498587 w 582162"/>
              <a:gd name="connsiteY7" fmla="*/ 637602 h 1639548"/>
              <a:gd name="connsiteX8" fmla="*/ 372197 w 582162"/>
              <a:gd name="connsiteY8" fmla="*/ 546012 h 1639548"/>
              <a:gd name="connsiteX9" fmla="*/ 498617 w 582162"/>
              <a:gd name="connsiteY9" fmla="*/ 657667 h 1639548"/>
              <a:gd name="connsiteX10" fmla="*/ 484050 w 582162"/>
              <a:gd name="connsiteY10" fmla="*/ 820057 h 1639548"/>
              <a:gd name="connsiteX11" fmla="*/ 270832 w 582162"/>
              <a:gd name="connsiteY11" fmla="*/ 673231 h 1639548"/>
              <a:gd name="connsiteX12" fmla="*/ 478917 w 582162"/>
              <a:gd name="connsiteY12" fmla="*/ 852083 h 1639548"/>
              <a:gd name="connsiteX13" fmla="*/ 469294 w 582162"/>
              <a:gd name="connsiteY13" fmla="*/ 1002645 h 1639548"/>
              <a:gd name="connsiteX14" fmla="*/ 184579 w 582162"/>
              <a:gd name="connsiteY14" fmla="*/ 795959 h 1639548"/>
              <a:gd name="connsiteX15" fmla="*/ 466579 w 582162"/>
              <a:gd name="connsiteY15" fmla="*/ 1042397 h 1639548"/>
              <a:gd name="connsiteX16" fmla="*/ 459783 w 582162"/>
              <a:gd name="connsiteY16" fmla="*/ 1179874 h 1639548"/>
              <a:gd name="connsiteX17" fmla="*/ 119129 w 582162"/>
              <a:gd name="connsiteY17" fmla="*/ 943486 h 1639548"/>
              <a:gd name="connsiteX18" fmla="*/ 467006 w 582162"/>
              <a:gd name="connsiteY18" fmla="*/ 1228896 h 1639548"/>
              <a:gd name="connsiteX19" fmla="*/ 480083 w 582162"/>
              <a:gd name="connsiteY19" fmla="*/ 1383852 h 1639548"/>
              <a:gd name="connsiteX20" fmla="*/ 184579 w 582162"/>
              <a:gd name="connsiteY20" fmla="*/ 1186679 h 1639548"/>
              <a:gd name="connsiteX21" fmla="*/ 480050 w 582162"/>
              <a:gd name="connsiteY21" fmla="*/ 1411085 h 1639548"/>
              <a:gd name="connsiteX22" fmla="*/ 552481 w 582162"/>
              <a:gd name="connsiteY22" fmla="*/ 1639356 h 1639548"/>
              <a:gd name="connsiteX23" fmla="*/ 103908 w 582162"/>
              <a:gd name="connsiteY23" fmla="*/ 1411291 h 1639548"/>
              <a:gd name="connsiteX24" fmla="*/ 550099 w 582162"/>
              <a:gd name="connsiteY24" fmla="*/ 54028 h 1639548"/>
              <a:gd name="connsiteX0" fmla="*/ 550099 w 582162"/>
              <a:gd name="connsiteY0" fmla="*/ 54028 h 1639548"/>
              <a:gd name="connsiteX1" fmla="*/ 536842 w 582162"/>
              <a:gd name="connsiteY1" fmla="*/ 262190 h 1639548"/>
              <a:gd name="connsiteX2" fmla="*/ 488816 w 582162"/>
              <a:gd name="connsiteY2" fmla="*/ 247571 h 1639548"/>
              <a:gd name="connsiteX3" fmla="*/ 532877 w 582162"/>
              <a:gd name="connsiteY3" fmla="*/ 295437 h 1639548"/>
              <a:gd name="connsiteX4" fmla="*/ 526021 w 582162"/>
              <a:gd name="connsiteY4" fmla="*/ 441538 h 1639548"/>
              <a:gd name="connsiteX5" fmla="*/ 440807 w 582162"/>
              <a:gd name="connsiteY5" fmla="*/ 401237 h 1639548"/>
              <a:gd name="connsiteX6" fmla="*/ 518260 w 582162"/>
              <a:gd name="connsiteY6" fmla="*/ 473456 h 1639548"/>
              <a:gd name="connsiteX7" fmla="*/ 498587 w 582162"/>
              <a:gd name="connsiteY7" fmla="*/ 637602 h 1639548"/>
              <a:gd name="connsiteX8" fmla="*/ 372197 w 582162"/>
              <a:gd name="connsiteY8" fmla="*/ 546012 h 1639548"/>
              <a:gd name="connsiteX9" fmla="*/ 498617 w 582162"/>
              <a:gd name="connsiteY9" fmla="*/ 657667 h 1639548"/>
              <a:gd name="connsiteX10" fmla="*/ 484050 w 582162"/>
              <a:gd name="connsiteY10" fmla="*/ 820057 h 1639548"/>
              <a:gd name="connsiteX11" fmla="*/ 270832 w 582162"/>
              <a:gd name="connsiteY11" fmla="*/ 673231 h 1639548"/>
              <a:gd name="connsiteX12" fmla="*/ 478917 w 582162"/>
              <a:gd name="connsiteY12" fmla="*/ 852083 h 1639548"/>
              <a:gd name="connsiteX13" fmla="*/ 469294 w 582162"/>
              <a:gd name="connsiteY13" fmla="*/ 1002645 h 1639548"/>
              <a:gd name="connsiteX14" fmla="*/ 184579 w 582162"/>
              <a:gd name="connsiteY14" fmla="*/ 795959 h 1639548"/>
              <a:gd name="connsiteX15" fmla="*/ 466579 w 582162"/>
              <a:gd name="connsiteY15" fmla="*/ 1042397 h 1639548"/>
              <a:gd name="connsiteX16" fmla="*/ 459783 w 582162"/>
              <a:gd name="connsiteY16" fmla="*/ 1179874 h 1639548"/>
              <a:gd name="connsiteX17" fmla="*/ 119129 w 582162"/>
              <a:gd name="connsiteY17" fmla="*/ 943486 h 1639548"/>
              <a:gd name="connsiteX18" fmla="*/ 467006 w 582162"/>
              <a:gd name="connsiteY18" fmla="*/ 1228896 h 1639548"/>
              <a:gd name="connsiteX19" fmla="*/ 480083 w 582162"/>
              <a:gd name="connsiteY19" fmla="*/ 1383852 h 1639548"/>
              <a:gd name="connsiteX20" fmla="*/ 184579 w 582162"/>
              <a:gd name="connsiteY20" fmla="*/ 1186679 h 1639548"/>
              <a:gd name="connsiteX21" fmla="*/ 480050 w 582162"/>
              <a:gd name="connsiteY21" fmla="*/ 1411085 h 1639548"/>
              <a:gd name="connsiteX22" fmla="*/ 552481 w 582162"/>
              <a:gd name="connsiteY22" fmla="*/ 1639356 h 1639548"/>
              <a:gd name="connsiteX23" fmla="*/ 103908 w 582162"/>
              <a:gd name="connsiteY23" fmla="*/ 1411291 h 1639548"/>
              <a:gd name="connsiteX24" fmla="*/ 550099 w 582162"/>
              <a:gd name="connsiteY24" fmla="*/ 54028 h 163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162" h="1639548">
                <a:moveTo>
                  <a:pt x="550099" y="54028"/>
                </a:moveTo>
                <a:cubicBezTo>
                  <a:pt x="624739" y="-134938"/>
                  <a:pt x="547056" y="229933"/>
                  <a:pt x="536842" y="262190"/>
                </a:cubicBezTo>
                <a:cubicBezTo>
                  <a:pt x="526628" y="294447"/>
                  <a:pt x="489477" y="242030"/>
                  <a:pt x="488816" y="247571"/>
                </a:cubicBezTo>
                <a:lnTo>
                  <a:pt x="532877" y="295437"/>
                </a:lnTo>
                <a:cubicBezTo>
                  <a:pt x="532967" y="355079"/>
                  <a:pt x="525931" y="381896"/>
                  <a:pt x="526021" y="441538"/>
                </a:cubicBezTo>
                <a:lnTo>
                  <a:pt x="440807" y="401237"/>
                </a:lnTo>
                <a:lnTo>
                  <a:pt x="518260" y="473456"/>
                </a:lnTo>
                <a:lnTo>
                  <a:pt x="498587" y="637602"/>
                </a:lnTo>
                <a:lnTo>
                  <a:pt x="372197" y="546012"/>
                </a:lnTo>
                <a:lnTo>
                  <a:pt x="498617" y="657667"/>
                </a:lnTo>
                <a:cubicBezTo>
                  <a:pt x="498709" y="718576"/>
                  <a:pt x="483958" y="759148"/>
                  <a:pt x="484050" y="820057"/>
                </a:cubicBezTo>
                <a:lnTo>
                  <a:pt x="270832" y="673231"/>
                </a:lnTo>
                <a:lnTo>
                  <a:pt x="478917" y="852083"/>
                </a:lnTo>
                <a:lnTo>
                  <a:pt x="469294" y="1002645"/>
                </a:lnTo>
                <a:lnTo>
                  <a:pt x="184579" y="795959"/>
                </a:lnTo>
                <a:lnTo>
                  <a:pt x="466579" y="1042397"/>
                </a:lnTo>
                <a:lnTo>
                  <a:pt x="459783" y="1179874"/>
                </a:lnTo>
                <a:lnTo>
                  <a:pt x="119129" y="943486"/>
                </a:lnTo>
                <a:lnTo>
                  <a:pt x="467006" y="1228896"/>
                </a:lnTo>
                <a:cubicBezTo>
                  <a:pt x="467092" y="1286367"/>
                  <a:pt x="479997" y="1326381"/>
                  <a:pt x="480083" y="1383852"/>
                </a:cubicBezTo>
                <a:lnTo>
                  <a:pt x="184579" y="1186679"/>
                </a:lnTo>
                <a:lnTo>
                  <a:pt x="480050" y="1411085"/>
                </a:lnTo>
                <a:cubicBezTo>
                  <a:pt x="480132" y="1465879"/>
                  <a:pt x="497607" y="1538525"/>
                  <a:pt x="552481" y="1639356"/>
                </a:cubicBezTo>
                <a:cubicBezTo>
                  <a:pt x="331520" y="1644295"/>
                  <a:pt x="189138" y="1553987"/>
                  <a:pt x="103908" y="1411291"/>
                </a:cubicBezTo>
                <a:cubicBezTo>
                  <a:pt x="-144138" y="987527"/>
                  <a:pt x="70524" y="647047"/>
                  <a:pt x="550099" y="54028"/>
                </a:cubicBezTo>
                <a:close/>
              </a:path>
            </a:pathLst>
          </a:custGeom>
          <a:solidFill>
            <a:srgbClr val="3C1C1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43712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EC3A3B-4E9D-4493-A60B-BDA66FE6C272}"/>
              </a:ext>
            </a:extLst>
          </p:cNvPr>
          <p:cNvSpPr>
            <a:spLocks noGrp="1"/>
          </p:cNvSpPr>
          <p:nvPr>
            <p:ph idx="1"/>
          </p:nvPr>
        </p:nvSpPr>
        <p:spPr>
          <a:xfrm>
            <a:off x="212035" y="583096"/>
            <a:ext cx="11542643" cy="5817705"/>
          </a:xfrm>
          <a:prstGeom prst="rect">
            <a:avLst/>
          </a:prstGeom>
          <a:ln>
            <a:solidFill>
              <a:srgbClr val="014D29"/>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bs-Latn-BA" sz="3600" b="1">
                <a:solidFill>
                  <a:schemeClr val="accent1">
                    <a:lumMod val="50000"/>
                  </a:schemeClr>
                </a:solidFill>
              </a:rPr>
              <a:t>Research Hypothesis</a:t>
            </a:r>
          </a:p>
          <a:p>
            <a:pPr marL="457200" indent="-457200">
              <a:buFont typeface="Wingdings" panose="020B0604020202020204" pitchFamily="34" charset="0"/>
              <a:buChar char="§"/>
            </a:pPr>
            <a:r>
              <a:rPr lang="en-US" sz="2800" b="1">
                <a:solidFill>
                  <a:srgbClr val="FF0000"/>
                </a:solidFill>
                <a:cs typeface="Calibri"/>
              </a:rPr>
              <a:t>Research Question</a:t>
            </a:r>
            <a:r>
              <a:rPr lang="en-US" sz="2800">
                <a:solidFill>
                  <a:srgbClr val="FF0000"/>
                </a:solidFill>
                <a:cs typeface="Calibri"/>
              </a:rPr>
              <a:t> : What are the current gaps that needs to be filled to attract youths to rural areas for resilient towards agricultural production systems?</a:t>
            </a:r>
          </a:p>
          <a:p>
            <a:endParaRPr lang="en-US" sz="2800"/>
          </a:p>
          <a:p>
            <a:pPr marL="457200" indent="-457200">
              <a:buFont typeface="Wingdings" panose="05000000000000000000" pitchFamily="2" charset="2"/>
              <a:buChar char="§"/>
            </a:pPr>
            <a:r>
              <a:rPr lang="en-US" sz="2800" b="1"/>
              <a:t>Main Hypothesis:</a:t>
            </a:r>
            <a:r>
              <a:rPr lang="bs-Latn-BA" sz="2800" b="1"/>
              <a:t> </a:t>
            </a:r>
            <a:r>
              <a:rPr lang="bs-Latn-BA" sz="2800">
                <a:effectLst/>
              </a:rPr>
              <a:t>Capacity building of rural youth on </a:t>
            </a:r>
            <a:r>
              <a:rPr lang="en-GB" sz="2800">
                <a:effectLst/>
              </a:rPr>
              <a:t>climate resilient agricultural practices</a:t>
            </a:r>
            <a:r>
              <a:rPr lang="bs-Latn-BA" sz="2800"/>
              <a:t> in order </a:t>
            </a:r>
            <a:r>
              <a:rPr lang="en-GB" sz="2800">
                <a:effectLst/>
              </a:rPr>
              <a:t>to have a sustainable production process and improved market access for their produce, even under the stress of climate change and extreme climatic events; therefore increasing their economic, social, and environmental resilience. </a:t>
            </a:r>
            <a:endParaRPr lang="en-US" sz="2800"/>
          </a:p>
        </p:txBody>
      </p:sp>
    </p:spTree>
    <p:extLst>
      <p:ext uri="{BB962C8B-B14F-4D97-AF65-F5344CB8AC3E}">
        <p14:creationId xmlns:p14="http://schemas.microsoft.com/office/powerpoint/2010/main" val="2051728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477466F6-C7BA-433B-BEB7-EF1C56AE87C5}"/>
              </a:ext>
            </a:extLst>
          </p:cNvPr>
          <p:cNvSpPr>
            <a:spLocks noChangeAspect="1"/>
          </p:cNvSpPr>
          <p:nvPr/>
        </p:nvSpPr>
        <p:spPr>
          <a:xfrm rot="2100000">
            <a:off x="603883" y="1414272"/>
            <a:ext cx="785283" cy="7852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11">
            <a:extLst>
              <a:ext uri="{FF2B5EF4-FFF2-40B4-BE49-F238E27FC236}">
                <a16:creationId xmlns:a16="http://schemas.microsoft.com/office/drawing/2014/main" id="{F1ED0119-FBCF-4697-8120-F65E2691E6CE}"/>
              </a:ext>
            </a:extLst>
          </p:cNvPr>
          <p:cNvSpPr>
            <a:spLocks noChangeAspect="1"/>
          </p:cNvSpPr>
          <p:nvPr/>
        </p:nvSpPr>
        <p:spPr>
          <a:xfrm rot="2100000">
            <a:off x="4633236" y="1421985"/>
            <a:ext cx="800994" cy="8009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ectangle 6">
            <a:extLst>
              <a:ext uri="{FF2B5EF4-FFF2-40B4-BE49-F238E27FC236}">
                <a16:creationId xmlns:a16="http://schemas.microsoft.com/office/drawing/2014/main" id="{18636CF2-AD13-4D39-8534-50644EFE32E0}"/>
              </a:ext>
            </a:extLst>
          </p:cNvPr>
          <p:cNvSpPr/>
          <p:nvPr/>
        </p:nvSpPr>
        <p:spPr>
          <a:xfrm rot="18900000">
            <a:off x="649403" y="1488311"/>
            <a:ext cx="693869" cy="685883"/>
          </a:xfrm>
          <a:prstGeom prst="rect">
            <a:avLst/>
          </a:prstGeom>
          <a:solidFill>
            <a:srgbClr val="01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Rectangle 6">
            <a:extLst>
              <a:ext uri="{FF2B5EF4-FFF2-40B4-BE49-F238E27FC236}">
                <a16:creationId xmlns:a16="http://schemas.microsoft.com/office/drawing/2014/main" id="{6A1E5154-3CE1-44BF-9E1D-BAC2177B39DD}"/>
              </a:ext>
            </a:extLst>
          </p:cNvPr>
          <p:cNvSpPr/>
          <p:nvPr/>
        </p:nvSpPr>
        <p:spPr>
          <a:xfrm rot="18900000">
            <a:off x="4732613" y="1474566"/>
            <a:ext cx="679799" cy="699954"/>
          </a:xfrm>
          <a:prstGeom prst="rect">
            <a:avLst/>
          </a:prstGeom>
          <a:solidFill>
            <a:srgbClr val="10A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Rectangle 6">
            <a:extLst>
              <a:ext uri="{FF2B5EF4-FFF2-40B4-BE49-F238E27FC236}">
                <a16:creationId xmlns:a16="http://schemas.microsoft.com/office/drawing/2014/main" id="{DB555702-01D6-4A90-A1D1-4CABA4C7AE6C}"/>
              </a:ext>
            </a:extLst>
          </p:cNvPr>
          <p:cNvSpPr>
            <a:spLocks noChangeAspect="1"/>
          </p:cNvSpPr>
          <p:nvPr/>
        </p:nvSpPr>
        <p:spPr>
          <a:xfrm rot="2100000">
            <a:off x="8536550" y="1348079"/>
            <a:ext cx="748712" cy="748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Rectangle 6">
            <a:extLst>
              <a:ext uri="{FF2B5EF4-FFF2-40B4-BE49-F238E27FC236}">
                <a16:creationId xmlns:a16="http://schemas.microsoft.com/office/drawing/2014/main" id="{87505C59-6FE8-4423-B498-E91458CAE886}"/>
              </a:ext>
            </a:extLst>
          </p:cNvPr>
          <p:cNvSpPr/>
          <p:nvPr/>
        </p:nvSpPr>
        <p:spPr>
          <a:xfrm rot="18900000">
            <a:off x="8599192" y="1418217"/>
            <a:ext cx="644812" cy="663287"/>
          </a:xfrm>
          <a:prstGeom prst="rect">
            <a:avLst/>
          </a:prstGeom>
          <a:solidFill>
            <a:srgbClr val="01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TextBox 45">
            <a:extLst>
              <a:ext uri="{FF2B5EF4-FFF2-40B4-BE49-F238E27FC236}">
                <a16:creationId xmlns:a16="http://schemas.microsoft.com/office/drawing/2014/main" id="{A9E6733B-409B-4871-9FA3-B126775099EE}"/>
              </a:ext>
            </a:extLst>
          </p:cNvPr>
          <p:cNvSpPr txBox="1"/>
          <p:nvPr/>
        </p:nvSpPr>
        <p:spPr>
          <a:xfrm>
            <a:off x="1706170" y="1028148"/>
            <a:ext cx="2400336" cy="1854610"/>
          </a:xfrm>
          <a:prstGeom prst="rect">
            <a:avLst/>
          </a:prstGeom>
          <a:noFill/>
        </p:spPr>
        <p:txBody>
          <a:bodyPr wrap="square" rtlCol="0">
            <a:spAutoFit/>
          </a:bodyPr>
          <a:lstStyle/>
          <a:p>
            <a:pPr lvl="0">
              <a:lnSpc>
                <a:spcPct val="107000"/>
              </a:lnSpc>
              <a:spcAft>
                <a:spcPts val="800"/>
              </a:spcAft>
            </a:pPr>
            <a:r>
              <a:rPr lang="en-US">
                <a:solidFill>
                  <a:srgbClr val="000000"/>
                </a:solidFill>
                <a:effectLst/>
                <a:latin typeface="Verdana" panose="020B0604030504040204" pitchFamily="34" charset="0"/>
                <a:ea typeface="Verdana" panose="020B0604030504040204" pitchFamily="34" charset="0"/>
                <a:cs typeface="Verdana" panose="020B0604030504040204" pitchFamily="34" charset="0"/>
              </a:rPr>
              <a:t>Identification, mapping of needs of mountain youth and women across the</a:t>
            </a:r>
            <a:r>
              <a:rPr lang="bs-Latn-BA">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a:solidFill>
                  <a:srgbClr val="000000"/>
                </a:solidFill>
                <a:effectLst/>
                <a:latin typeface="Verdana" panose="020B0604030504040204" pitchFamily="34" charset="0"/>
                <a:ea typeface="Verdana" panose="020B0604030504040204" pitchFamily="34" charset="0"/>
                <a:cs typeface="Verdana" panose="020B0604030504040204" pitchFamily="34" charset="0"/>
              </a:rPr>
              <a:t>mountain</a:t>
            </a:r>
            <a:r>
              <a:rPr lang="bs-Latn-BA">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solidFill>
                  <a:srgbClr val="000000"/>
                </a:solidFill>
                <a:effectLst/>
                <a:latin typeface="Verdana" panose="020B0604030504040204" pitchFamily="34" charset="0"/>
                <a:ea typeface="Verdana" panose="020B0604030504040204" pitchFamily="34" charset="0"/>
                <a:cs typeface="Verdana" panose="020B0604030504040204" pitchFamily="34" charset="0"/>
              </a:rPr>
              <a:t>landscapes</a:t>
            </a:r>
            <a:endParaRPr lang="en-GB">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1F8AD14C-E192-43BA-8082-8C189F6613ED}"/>
              </a:ext>
            </a:extLst>
          </p:cNvPr>
          <p:cNvSpPr txBox="1"/>
          <p:nvPr/>
        </p:nvSpPr>
        <p:spPr>
          <a:xfrm>
            <a:off x="9615274" y="1114416"/>
            <a:ext cx="2576726" cy="1384995"/>
          </a:xfrm>
          <a:prstGeom prst="rect">
            <a:avLst/>
          </a:prstGeom>
          <a:noFill/>
        </p:spPr>
        <p:txBody>
          <a:bodyPr wrap="square" rtlCol="0">
            <a:spAutoFit/>
          </a:bodyPr>
          <a:lstStyle/>
          <a:p>
            <a:r>
              <a:rPr lang="en-US">
                <a:solidFill>
                  <a:srgbClr val="000000"/>
                </a:solidFill>
                <a:effectLst/>
                <a:latin typeface="Verdana" panose="020B0604030504040204" pitchFamily="34" charset="0"/>
                <a:ea typeface="Verdana" panose="020B0604030504040204" pitchFamily="34" charset="0"/>
                <a:cs typeface="Verdana" panose="020B0604030504040204" pitchFamily="34" charset="0"/>
              </a:rPr>
              <a:t>Pilot integrated agricultural practices with pilot farmers </a:t>
            </a:r>
            <a:endParaRPr lang="ko-KR" altLang="en-US" b="1">
              <a:solidFill>
                <a:schemeClr val="tx1">
                  <a:lumMod val="65000"/>
                  <a:lumOff val="35000"/>
                </a:schemeClr>
              </a:solidFill>
              <a:latin typeface="Verdana" panose="020B0604030504040204" pitchFamily="34" charset="0"/>
              <a:cs typeface="Calibri" pitchFamily="34" charset="0"/>
            </a:endParaRPr>
          </a:p>
          <a:p>
            <a:pPr algn="ctr"/>
            <a:endParaRPr lang="en-US" altLang="ko-KR" sz="1200" b="1">
              <a:solidFill>
                <a:schemeClr val="tx1">
                  <a:lumMod val="65000"/>
                  <a:lumOff val="35000"/>
                </a:schemeClr>
              </a:solidFill>
              <a:cs typeface="Arial" pitchFamily="34" charset="0"/>
            </a:endParaRPr>
          </a:p>
        </p:txBody>
      </p:sp>
      <p:sp>
        <p:nvSpPr>
          <p:cNvPr id="50" name="TextBox 49">
            <a:extLst>
              <a:ext uri="{FF2B5EF4-FFF2-40B4-BE49-F238E27FC236}">
                <a16:creationId xmlns:a16="http://schemas.microsoft.com/office/drawing/2014/main" id="{EE9D077C-C132-4150-841F-366AD6218E11}"/>
              </a:ext>
            </a:extLst>
          </p:cNvPr>
          <p:cNvSpPr txBox="1"/>
          <p:nvPr/>
        </p:nvSpPr>
        <p:spPr>
          <a:xfrm>
            <a:off x="5813532" y="1205447"/>
            <a:ext cx="2400336" cy="1384995"/>
          </a:xfrm>
          <a:prstGeom prst="rect">
            <a:avLst/>
          </a:prstGeom>
          <a:noFill/>
        </p:spPr>
        <p:txBody>
          <a:bodyPr wrap="square" rtlCol="0">
            <a:spAutoFit/>
          </a:bodyPr>
          <a:lstStyle/>
          <a:p>
            <a:r>
              <a:rPr lang="en-US">
                <a:solidFill>
                  <a:srgbClr val="000000"/>
                </a:solidFill>
                <a:effectLst/>
                <a:latin typeface="Verdana" panose="020B0604030504040204" pitchFamily="34" charset="0"/>
                <a:ea typeface="Verdana" panose="020B0604030504040204" pitchFamily="34" charset="0"/>
              </a:rPr>
              <a:t>Interest youth and women in natural resource management </a:t>
            </a:r>
            <a:endParaRPr lang="ko-KR" altLang="en-US" b="1">
              <a:solidFill>
                <a:schemeClr val="tx1">
                  <a:lumMod val="65000"/>
                  <a:lumOff val="35000"/>
                </a:schemeClr>
              </a:solidFill>
              <a:latin typeface="Verdana" panose="020B0604030504040204" pitchFamily="34" charset="0"/>
              <a:cs typeface="Calibri" pitchFamily="34" charset="0"/>
            </a:endParaRPr>
          </a:p>
          <a:p>
            <a:pPr algn="ctr"/>
            <a:endParaRPr lang="ko-KR" altLang="en-US" sz="1200" b="1">
              <a:solidFill>
                <a:schemeClr val="tx1">
                  <a:lumMod val="65000"/>
                  <a:lumOff val="35000"/>
                </a:schemeClr>
              </a:solidFill>
              <a:cs typeface="Arial" pitchFamily="34" charset="0"/>
            </a:endParaRPr>
          </a:p>
        </p:txBody>
      </p:sp>
      <p:sp>
        <p:nvSpPr>
          <p:cNvPr id="52" name="TextBox 51">
            <a:extLst>
              <a:ext uri="{FF2B5EF4-FFF2-40B4-BE49-F238E27FC236}">
                <a16:creationId xmlns:a16="http://schemas.microsoft.com/office/drawing/2014/main" id="{1BA6F673-73D4-4874-93FF-93297F84830F}"/>
              </a:ext>
            </a:extLst>
          </p:cNvPr>
          <p:cNvSpPr txBox="1"/>
          <p:nvPr/>
        </p:nvSpPr>
        <p:spPr>
          <a:xfrm>
            <a:off x="1636432" y="3055964"/>
            <a:ext cx="2884575" cy="1938992"/>
          </a:xfrm>
          <a:prstGeom prst="rect">
            <a:avLst/>
          </a:prstGeom>
          <a:noFill/>
        </p:spPr>
        <p:txBody>
          <a:bodyPr wrap="square" rtlCol="0">
            <a:spAutoFit/>
          </a:bodyPr>
          <a:lstStyle/>
          <a:p>
            <a:r>
              <a:rPr lang="en-US">
                <a:solidFill>
                  <a:srgbClr val="000000"/>
                </a:solidFill>
                <a:effectLst/>
                <a:latin typeface="Verdana" panose="020B0604030504040204" pitchFamily="34" charset="0"/>
                <a:ea typeface="Verdana" panose="020B0604030504040204" pitchFamily="34" charset="0"/>
                <a:cs typeface="Verdana" panose="020B0604030504040204" pitchFamily="34" charset="0"/>
              </a:rPr>
              <a:t>Implementation of alternative youth and women livelihood options related to environment conservation </a:t>
            </a:r>
            <a:endParaRPr lang="ko-KR" altLang="en-US" b="1">
              <a:solidFill>
                <a:schemeClr val="tx1">
                  <a:lumMod val="65000"/>
                  <a:lumOff val="35000"/>
                </a:schemeClr>
              </a:solidFill>
              <a:latin typeface="Verdana" panose="020B0604030504040204" pitchFamily="34" charset="0"/>
              <a:cs typeface="Calibri" pitchFamily="34" charset="0"/>
            </a:endParaRPr>
          </a:p>
          <a:p>
            <a:pPr algn="ctr"/>
            <a:endParaRPr lang="ko-KR" altLang="en-US" sz="1200" b="1">
              <a:solidFill>
                <a:schemeClr val="tx1">
                  <a:lumMod val="65000"/>
                  <a:lumOff val="35000"/>
                </a:schemeClr>
              </a:solidFill>
              <a:cs typeface="Arial" pitchFamily="34" charset="0"/>
            </a:endParaRPr>
          </a:p>
        </p:txBody>
      </p:sp>
      <p:sp>
        <p:nvSpPr>
          <p:cNvPr id="54" name="Rectangle 11">
            <a:extLst>
              <a:ext uri="{FF2B5EF4-FFF2-40B4-BE49-F238E27FC236}">
                <a16:creationId xmlns:a16="http://schemas.microsoft.com/office/drawing/2014/main" id="{61D1F5CD-831A-498B-99E4-068D94424288}"/>
              </a:ext>
            </a:extLst>
          </p:cNvPr>
          <p:cNvSpPr>
            <a:spLocks noChangeAspect="1"/>
          </p:cNvSpPr>
          <p:nvPr/>
        </p:nvSpPr>
        <p:spPr>
          <a:xfrm rot="2100000">
            <a:off x="416333" y="3524968"/>
            <a:ext cx="800994" cy="8009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Rectangle 6">
            <a:extLst>
              <a:ext uri="{FF2B5EF4-FFF2-40B4-BE49-F238E27FC236}">
                <a16:creationId xmlns:a16="http://schemas.microsoft.com/office/drawing/2014/main" id="{F2488CB9-9E9C-49B8-AE5A-093E40EB0F7E}"/>
              </a:ext>
            </a:extLst>
          </p:cNvPr>
          <p:cNvSpPr/>
          <p:nvPr/>
        </p:nvSpPr>
        <p:spPr>
          <a:xfrm rot="18900000">
            <a:off x="515710" y="3577549"/>
            <a:ext cx="679799" cy="699954"/>
          </a:xfrm>
          <a:prstGeom prst="rect">
            <a:avLst/>
          </a:prstGeom>
          <a:solidFill>
            <a:srgbClr val="10A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Rectangle 58">
            <a:extLst>
              <a:ext uri="{FF2B5EF4-FFF2-40B4-BE49-F238E27FC236}">
                <a16:creationId xmlns:a16="http://schemas.microsoft.com/office/drawing/2014/main" id="{543ADC11-E118-4032-95FF-77C629B20FD4}"/>
              </a:ext>
            </a:extLst>
          </p:cNvPr>
          <p:cNvSpPr/>
          <p:nvPr/>
        </p:nvSpPr>
        <p:spPr>
          <a:xfrm>
            <a:off x="0" y="119270"/>
            <a:ext cx="12192000" cy="438593"/>
          </a:xfrm>
          <a:prstGeom prst="rect">
            <a:avLst/>
          </a:prstGeom>
          <a:solidFill>
            <a:srgbClr val="53B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s-Latn-BA" sz="3200"/>
              <a:t>Actions</a:t>
            </a:r>
            <a:endParaRPr lang="en-GB" sz="3200"/>
          </a:p>
        </p:txBody>
      </p:sp>
      <p:pic>
        <p:nvPicPr>
          <p:cNvPr id="16" name="Picture 15">
            <a:extLst>
              <a:ext uri="{FF2B5EF4-FFF2-40B4-BE49-F238E27FC236}">
                <a16:creationId xmlns:a16="http://schemas.microsoft.com/office/drawing/2014/main" id="{A2752E6D-480A-48FD-843F-1C43E988059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515779" y="2614398"/>
            <a:ext cx="4572000" cy="3048000"/>
          </a:xfrm>
          <a:prstGeom prst="rect">
            <a:avLst/>
          </a:prstGeom>
          <a:ln>
            <a:noFill/>
          </a:ln>
        </p:spPr>
      </p:pic>
      <p:pic>
        <p:nvPicPr>
          <p:cNvPr id="15" name="Picture 14">
            <a:extLst>
              <a:ext uri="{FF2B5EF4-FFF2-40B4-BE49-F238E27FC236}">
                <a16:creationId xmlns:a16="http://schemas.microsoft.com/office/drawing/2014/main" id="{87320C56-8872-4BC3-80A0-034BBF36691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119194" y="3720850"/>
            <a:ext cx="5362301" cy="3137150"/>
          </a:xfrm>
          <a:prstGeom prst="ellipse">
            <a:avLst/>
          </a:prstGeom>
          <a:ln w="63500" cap="rnd">
            <a:noFill/>
          </a:ln>
          <a:effectLst>
            <a:outerShdw blurRad="381000" dist="292100" dir="5400000" sx="-80000" sy="-18000" rotWithShape="0">
              <a:srgbClr val="000000">
                <a:alpha val="22000"/>
              </a:srgbClr>
            </a:outerShdw>
          </a:effectLst>
        </p:spPr>
      </p:pic>
      <p:sp>
        <p:nvSpPr>
          <p:cNvPr id="18" name="TextBox 17">
            <a:extLst>
              <a:ext uri="{FF2B5EF4-FFF2-40B4-BE49-F238E27FC236}">
                <a16:creationId xmlns:a16="http://schemas.microsoft.com/office/drawing/2014/main" id="{BFC64E95-0908-4883-86A3-0BD0AC4F6355}"/>
              </a:ext>
            </a:extLst>
          </p:cNvPr>
          <p:cNvSpPr txBox="1"/>
          <p:nvPr/>
        </p:nvSpPr>
        <p:spPr>
          <a:xfrm>
            <a:off x="8389529" y="5696871"/>
            <a:ext cx="2266122" cy="375552"/>
          </a:xfrm>
          <a:prstGeom prst="rect">
            <a:avLst/>
          </a:prstGeom>
          <a:noFill/>
        </p:spPr>
        <p:txBody>
          <a:bodyPr wrap="square">
            <a:spAutoFit/>
          </a:bodyPr>
          <a:lstStyle/>
          <a:p>
            <a:pPr>
              <a:lnSpc>
                <a:spcPct val="107000"/>
              </a:lnSpc>
              <a:spcAft>
                <a:spcPts val="800"/>
              </a:spcAft>
            </a:pPr>
            <a:r>
              <a:rPr lang="bs-Latn-BA" sz="18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Photos by </a:t>
            </a:r>
            <a:r>
              <a:rPr lang="en-US" sz="18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Loupa Pius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9822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828799" y="1524001"/>
            <a:ext cx="9132849" cy="1241425"/>
          </a:xfrm>
        </p:spPr>
        <p:txBody>
          <a:bodyPr>
            <a:noAutofit/>
          </a:bodyPr>
          <a:lstStyle/>
          <a:p>
            <a:pPr algn="l"/>
            <a:r>
              <a:rPr lang="en-US" sz="4000" b="1">
                <a:solidFill>
                  <a:schemeClr val="accent1">
                    <a:lumMod val="50000"/>
                  </a:schemeClr>
                </a:solidFill>
              </a:rPr>
              <a:t>ACTION AREA 2: </a:t>
            </a:r>
            <a:r>
              <a:rPr lang="en-US" sz="4000">
                <a:solidFill>
                  <a:schemeClr val="accent1">
                    <a:lumMod val="50000"/>
                  </a:schemeClr>
                </a:solidFill>
              </a:rPr>
              <a:t>Inclusive climate finance for Youth and Women enterprise schemes </a:t>
            </a:r>
            <a:endParaRPr lang="en-US" sz="4000"/>
          </a:p>
        </p:txBody>
      </p:sp>
      <p:sp>
        <p:nvSpPr>
          <p:cNvPr id="7" name="Subtitle 6"/>
          <p:cNvSpPr>
            <a:spLocks noGrp="1"/>
          </p:cNvSpPr>
          <p:nvPr>
            <p:ph type="subTitle" idx="1"/>
          </p:nvPr>
        </p:nvSpPr>
        <p:spPr>
          <a:xfrm>
            <a:off x="6172200" y="3886200"/>
            <a:ext cx="3124200" cy="838200"/>
          </a:xfrm>
        </p:spPr>
        <p:txBody>
          <a:bodyPr>
            <a:normAutofit/>
          </a:bodyPr>
          <a:lstStyle/>
          <a:p>
            <a:r>
              <a:rPr lang="en-US" sz="2800" b="1" i="1" err="1">
                <a:solidFill>
                  <a:schemeClr val="accent1">
                    <a:lumMod val="50000"/>
                  </a:schemeClr>
                </a:solidFill>
                <a:latin typeface="+mj-lt"/>
              </a:rPr>
              <a:t>Loupa</a:t>
            </a:r>
            <a:r>
              <a:rPr lang="en-US" sz="2800" b="1" i="1">
                <a:solidFill>
                  <a:schemeClr val="accent1">
                    <a:lumMod val="50000"/>
                  </a:schemeClr>
                </a:solidFill>
                <a:latin typeface="+mj-lt"/>
              </a:rPr>
              <a:t> Pius UG</a:t>
            </a:r>
          </a:p>
        </p:txBody>
      </p:sp>
      <p:pic>
        <p:nvPicPr>
          <p:cNvPr id="3074" name="Picture 2" descr="C:\Users\PIUS\AppData\Local\Microsoft\Windows\INetCache\IE\BDG3D5ON\financial_growth[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1" y="3124201"/>
            <a:ext cx="4548311"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214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8E935D13C2A347BDA35A505F660B32" ma:contentTypeVersion="4" ma:contentTypeDescription="Create a new document." ma:contentTypeScope="" ma:versionID="c85fa69295fccdb2a436d758f4f01e37">
  <xsd:schema xmlns:xsd="http://www.w3.org/2001/XMLSchema" xmlns:xs="http://www.w3.org/2001/XMLSchema" xmlns:p="http://schemas.microsoft.com/office/2006/metadata/properties" xmlns:ns2="6a26997a-1560-4f1d-9068-fa5b747501f9" targetNamespace="http://schemas.microsoft.com/office/2006/metadata/properties" ma:root="true" ma:fieldsID="78743bf2c4a180103d4373c3a6c30512" ns2:_="">
    <xsd:import namespace="6a26997a-1560-4f1d-9068-fa5b747501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26997a-1560-4f1d-9068-fa5b747501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BCC1D4-7DBF-446B-B95B-3F404853CAFF}">
  <ds:schemaRefs>
    <ds:schemaRef ds:uri="6a26997a-1560-4f1d-9068-fa5b747501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90BAD38-144E-4BCA-A77A-24157D546FC3}">
  <ds:schemaRefs>
    <ds:schemaRef ds:uri="http://schemas.microsoft.com/sharepoint/v3/contenttype/forms"/>
  </ds:schemaRefs>
</ds:datastoreItem>
</file>

<file path=customXml/itemProps3.xml><?xml version="1.0" encoding="utf-8"?>
<ds:datastoreItem xmlns:ds="http://schemas.openxmlformats.org/officeDocument/2006/customXml" ds:itemID="{6F4500F0-4A8A-4E9F-8705-9E3EAE1E5FC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TM10001114[[fn=Gallery]]</Template>
  <TotalTime>0</TotalTime>
  <Application>Microsoft Office PowerPoint</Application>
  <PresentationFormat>Widescreen</PresentationFormat>
  <Slides>27</Slides>
  <Notes>4</Notes>
  <HiddenSlides>1</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Expected results</vt:lpstr>
      <vt:lpstr>ACTION AREA 1: Strengthening youth efforts in climate resilient agricultural production system    Sonigitu Asibong Ekpe Acting Director (Scientific) Ministry of International Development Cooperation, Cross River State - Nigeria </vt:lpstr>
      <vt:lpstr>PowerPoint Presentation</vt:lpstr>
      <vt:lpstr>PowerPoint Presentation</vt:lpstr>
      <vt:lpstr>ACTION AREA 2: Inclusive climate finance for Youth and Women enterprise schemes </vt:lpstr>
      <vt:lpstr>  Reasearch Question &amp; Hypothesis  Reasearch Question: Are the women and Youth village Saving and Loan schemes  in developing ccountries contributing towards financial inclusion or an abstract in rural development?    </vt:lpstr>
      <vt:lpstr>Actions </vt:lpstr>
      <vt:lpstr>ACTION AREA 3: Strengthening youth and women in sustainable water and land management   BAl</vt:lpstr>
      <vt:lpstr>Research Question &amp; Hypothesis  </vt:lpstr>
      <vt:lpstr>Designing of Support for Rural Youth and Women</vt:lpstr>
      <vt:lpstr>PowerPoint Presentation</vt:lpstr>
      <vt:lpstr>PowerPoint Presentation</vt:lpstr>
      <vt:lpstr>PowerPoint Presentation</vt:lpstr>
      <vt:lpstr>ACTION AREA 5: Broadband &amp; Digital Connectivity:  Food (Anti)Security?  Gent Imeraj ALB</vt:lpstr>
      <vt:lpstr>Sustainable Farming and Food System </vt:lpstr>
      <vt:lpstr>PowerPoint Presentation</vt:lpstr>
      <vt:lpstr>ACTION AREA 6:  Gender-Inclusive Climate Adaptation                                   Džana Bordanić BiH</vt:lpstr>
      <vt:lpstr>PowerPoint Presentation</vt:lpstr>
      <vt:lpstr>PowerPoint Presentation</vt:lpstr>
      <vt:lpstr>PowerPoint Presentation</vt:lpstr>
      <vt:lpstr>Completed in 1999, in particular, defined a strategic framework in three approaches:     - a heritage approach based on the sharing of responsibility with all the actors involved in land use planning,     - a territorial approach integrating the actors within the framework of a rural development dynamic and     - a participatory and partnership approach involving the support of the user populations, local authorities and the private sector in the planning and sustainable development process.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iNTECO</dc:creator>
  <cp:revision>1</cp:revision>
  <dcterms:created xsi:type="dcterms:W3CDTF">2019-11-11T09:26:20Z</dcterms:created>
  <dcterms:modified xsi:type="dcterms:W3CDTF">2020-10-09T12:24:36Z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ContentTypeId">
    <vt:lpwstr>0x010100F88E935D13C2A347BDA35A505F660B32</vt:lpwstr>
  </property>
</Properties>
</file>