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939" r:id="rId1"/>
  </p:sldMasterIdLst>
  <p:notesMasterIdLst>
    <p:notesMasterId r:id="rId7"/>
  </p:notesMasterIdLst>
  <p:sldIdLst>
    <p:sldId id="382" r:id="rId2"/>
    <p:sldId id="404" r:id="rId3"/>
    <p:sldId id="403" r:id="rId4"/>
    <p:sldId id="405" r:id="rId5"/>
    <p:sldId id="402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C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63F3D-97FA-4F57-8B9E-225C400AC58C}" v="2" dt="2019-09-09T10:03:19.019"/>
    <p1510:client id="{351B2D4B-5378-3EE8-674B-364F675905B6}" v="4" dt="2020-06-06T10:28:33.132"/>
    <p1510:client id="{455FF9F9-5D9D-F512-29E3-66C197E7251F}" v="5" dt="2020-06-06T10:27:50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8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1120" y="40"/>
      </p:cViewPr>
      <p:guideLst/>
    </p:cSldViewPr>
  </p:slideViewPr>
  <p:outlineViewPr>
    <p:cViewPr>
      <p:scale>
        <a:sx n="33" d="100"/>
        <a:sy n="33" d="100"/>
      </p:scale>
      <p:origin x="0" y="-323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aishi, Kosuke (AGFF)" userId="S::kosuke.shiraishi@fao.org::fec81542-d049-45c3-b910-0ff9462fa559" providerId="AD" clId="Web-{455FF9F9-5D9D-F512-29E3-66C197E7251F}"/>
    <pc:docChg chg="modSld">
      <pc:chgData name="Shiraishi, Kosuke (AGFF)" userId="S::kosuke.shiraishi@fao.org::fec81542-d049-45c3-b910-0ff9462fa559" providerId="AD" clId="Web-{455FF9F9-5D9D-F512-29E3-66C197E7251F}" dt="2020-06-06T10:27:50.768" v="4" actId="20577"/>
      <pc:docMkLst>
        <pc:docMk/>
      </pc:docMkLst>
      <pc:sldChg chg="modSp">
        <pc:chgData name="Shiraishi, Kosuke (AGFF)" userId="S::kosuke.shiraishi@fao.org::fec81542-d049-45c3-b910-0ff9462fa559" providerId="AD" clId="Web-{455FF9F9-5D9D-F512-29E3-66C197E7251F}" dt="2020-06-06T10:27:36.174" v="2" actId="20577"/>
        <pc:sldMkLst>
          <pc:docMk/>
          <pc:sldMk cId="402748994" sldId="403"/>
        </pc:sldMkLst>
        <pc:spChg chg="mod">
          <ac:chgData name="Shiraishi, Kosuke (AGFF)" userId="S::kosuke.shiraishi@fao.org::fec81542-d049-45c3-b910-0ff9462fa559" providerId="AD" clId="Web-{455FF9F9-5D9D-F512-29E3-66C197E7251F}" dt="2020-06-06T10:27:36.174" v="2" actId="20577"/>
          <ac:spMkLst>
            <pc:docMk/>
            <pc:sldMk cId="402748994" sldId="403"/>
            <ac:spMk id="4" creationId="{00000000-0000-0000-0000-000000000000}"/>
          </ac:spMkLst>
        </pc:spChg>
      </pc:sldChg>
    </pc:docChg>
  </pc:docChgLst>
  <pc:docChgLst>
    <pc:chgData name="Shiraishi, Kosuke (AGFF)" userId="S::kosuke.shiraishi@fao.org::fec81542-d049-45c3-b910-0ff9462fa559" providerId="AD" clId="Web-{351B2D4B-5378-3EE8-674B-364F675905B6}"/>
    <pc:docChg chg="modSld">
      <pc:chgData name="Shiraishi, Kosuke (AGFF)" userId="S::kosuke.shiraishi@fao.org::fec81542-d049-45c3-b910-0ff9462fa559" providerId="AD" clId="Web-{351B2D4B-5378-3EE8-674B-364F675905B6}" dt="2020-06-06T10:28:33.132" v="3" actId="14100"/>
      <pc:docMkLst>
        <pc:docMk/>
      </pc:docMkLst>
      <pc:sldChg chg="modSp">
        <pc:chgData name="Shiraishi, Kosuke (AGFF)" userId="S::kosuke.shiraishi@fao.org::fec81542-d049-45c3-b910-0ff9462fa559" providerId="AD" clId="Web-{351B2D4B-5378-3EE8-674B-364F675905B6}" dt="2020-06-06T10:28:33.132" v="3" actId="14100"/>
        <pc:sldMkLst>
          <pc:docMk/>
          <pc:sldMk cId="402748994" sldId="403"/>
        </pc:sldMkLst>
        <pc:spChg chg="mod">
          <ac:chgData name="Shiraishi, Kosuke (AGFF)" userId="S::kosuke.shiraishi@fao.org::fec81542-d049-45c3-b910-0ff9462fa559" providerId="AD" clId="Web-{351B2D4B-5378-3EE8-674B-364F675905B6}" dt="2020-06-06T10:28:33.132" v="3" actId="14100"/>
          <ac:spMkLst>
            <pc:docMk/>
            <pc:sldMk cId="402748994" sldId="40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5B846-4326-4B87-B26C-3AF1DB736DAD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75FE-8761-4575-9794-247F47AD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175FE-8761-4575-9794-247F47ADC55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93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2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7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2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43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6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7D1BD23-6E54-4D9D-AD88-A2813C73CC25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03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564" y="1426464"/>
            <a:ext cx="7973705" cy="2674620"/>
          </a:xfrm>
        </p:spPr>
        <p:txBody>
          <a:bodyPr>
            <a:normAutofit/>
          </a:bodyPr>
          <a:lstStyle/>
          <a:p>
            <a:r>
              <a:rPr lang="en-US" sz="4050" dirty="0"/>
              <a:t>Background and objectives of the meeting</a:t>
            </a:r>
            <a:endParaRPr lang="en-GB" sz="4050" dirty="0"/>
          </a:p>
        </p:txBody>
      </p:sp>
      <p:pic>
        <p:nvPicPr>
          <p:cNvPr id="1026" name="Picture 2" descr="http://intranet.fao.org/fileadmin/images/FAO_LOGO/FAO_logo_Black_2lines_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7" y="1122006"/>
            <a:ext cx="3739194" cy="1110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8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96416" y="1845734"/>
            <a:ext cx="6828583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/>
              <a:t>Needs raised at Platform Meeting in Sep 2019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GB" sz="2800" dirty="0"/>
              <a:t>Project initiated in early 2020 in collaboration with National Biosafety Authority, Kenya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GB" sz="2800" dirty="0" err="1"/>
              <a:t>Approx</a:t>
            </a:r>
            <a:r>
              <a:rPr lang="en-GB" sz="2800" dirty="0"/>
              <a:t> 200 communication materials reviewed and stock-taking report drafted in May 2020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GB" sz="2800" dirty="0"/>
              <a:t>Here we are at this meeting in June 2020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93841" y="1845734"/>
            <a:ext cx="59471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endParaRPr lang="en-GB" sz="2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endParaRPr lang="en-GB" sz="2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075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416" y="1845734"/>
            <a:ext cx="6828583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/>
              <a:t>discuss communication good practices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/>
              <a:t>share ideas of platforms and areas for use of the example materials; and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/>
              <a:t>discuss </a:t>
            </a:r>
            <a:r>
              <a:rPr lang="en-US" sz="2800" dirty="0" smtClean="0"/>
              <a:t>key </a:t>
            </a:r>
            <a:r>
              <a:rPr lang="en-US" sz="2800" dirty="0"/>
              <a:t>messages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93840" y="1845734"/>
            <a:ext cx="7475564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/>
              <a:t>The objectives of this meeting are to</a:t>
            </a:r>
            <a:r>
              <a:rPr lang="en-GB" sz="2800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GB" sz="28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Calibri" panose="020F0502020204030204" pitchFamily="34" charset="0"/>
              <a:buChar char="●"/>
            </a:pP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4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group 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25646"/>
              </p:ext>
            </p:extLst>
          </p:nvPr>
        </p:nvGraphicFramePr>
        <p:xfrm>
          <a:off x="454860" y="1904892"/>
          <a:ext cx="8280000" cy="4319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1667944321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2773855017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1922715659"/>
                    </a:ext>
                  </a:extLst>
                </a:gridCol>
              </a:tblGrid>
              <a:tr h="160511"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THURSDAY 11 June 2020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29505"/>
                  </a:ext>
                </a:extLst>
              </a:tr>
              <a:tr h="160511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Opening session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224248"/>
                  </a:ext>
                </a:extLst>
              </a:tr>
              <a:tr h="396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13:00 – 13:10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Welcome by National Biosafety Authority of Kenya and FAO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Dorington Ogoyi, NBA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Masami Takeuchi, FAO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01782577"/>
                  </a:ext>
                </a:extLst>
              </a:tr>
              <a:tr h="1704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Background and objectives of the meeting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 Shiraishi, FAO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2316303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13:10 – 13:20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Presentation: Stock-taking report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Martin Bundi, NBA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9679865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13:20 – 13:35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Q and A session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All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959544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13:35 – 13:50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Presentation: Draft outline of the communication toolkit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 Shiraishi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9533898"/>
                  </a:ext>
                </a:extLst>
              </a:tr>
              <a:tr h="160511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Session 1: Country presentations on communications good practices and lessons learned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228372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13:50 – 14:20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Canada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4639119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14:20 – 14:50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European Union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144991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14:50 – 15:05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Break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3055265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15:05 – 15:35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15 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Uruguay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587338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15:35 – 16:05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USA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6162077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16:05 – 16:35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Zambia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9977501"/>
                  </a:ext>
                </a:extLst>
              </a:tr>
              <a:tr h="160511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Session 2: Identification of the key messages for the communication toolkit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7073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16:35 – 16:55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Presentation: Proposed key messages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 Shiraishi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385717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16:55 – 17:45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Discussion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Facilitated by Theophilus Mutui, NBA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833108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17:45 – 17:55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Way forward 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 Shiraishi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84585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17:55 – 18:00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Closing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Dorington Ogoyi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Masami Takeuchi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799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38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for group B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265074"/>
              </p:ext>
            </p:extLst>
          </p:nvPr>
        </p:nvGraphicFramePr>
        <p:xfrm>
          <a:off x="454860" y="1924556"/>
          <a:ext cx="8280000" cy="4319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1667944321"/>
                    </a:ext>
                  </a:extLst>
                </a:gridCol>
                <a:gridCol w="4392000">
                  <a:extLst>
                    <a:ext uri="{9D8B030D-6E8A-4147-A177-3AD203B41FA5}">
                      <a16:colId xmlns:a16="http://schemas.microsoft.com/office/drawing/2014/main" val="2773855017"/>
                    </a:ext>
                  </a:extLst>
                </a:gridCol>
                <a:gridCol w="2232000">
                  <a:extLst>
                    <a:ext uri="{9D8B030D-6E8A-4147-A177-3AD203B41FA5}">
                      <a16:colId xmlns:a16="http://schemas.microsoft.com/office/drawing/2014/main" val="1922715659"/>
                    </a:ext>
                  </a:extLst>
                </a:gridCol>
              </a:tblGrid>
              <a:tr h="160511"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FRIDAY 12 June 2020 </a:t>
                      </a:r>
                      <a:r>
                        <a:rPr lang="en-US" sz="1200" dirty="0" smtClean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29505"/>
                  </a:ext>
                </a:extLst>
              </a:tr>
              <a:tr h="160511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Opening session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224248"/>
                  </a:ext>
                </a:extLst>
              </a:tr>
              <a:tr h="396000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08:00 – 08:10</a:t>
                      </a:r>
                      <a:r>
                        <a:rPr lang="en-US" sz="1200" dirty="0" smtClean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Welcome by National Biosafety Authority of Kenya and FAO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Dorington Ogoyi, NBA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Masami Takeuchi, FAO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01782577"/>
                  </a:ext>
                </a:extLst>
              </a:tr>
              <a:tr h="1704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Background and objectives of the meeting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 Shiraishi, FAO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2316303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08:10 – 08:20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Presentation: Stock-taking report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Martin Bundi, NBA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9679865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08:20 – 08:35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Q and A session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All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959544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08:35 – 08:50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Presentation: Draft outline of the communication toolkit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 Shiraishi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79533898"/>
                  </a:ext>
                </a:extLst>
              </a:tr>
              <a:tr h="160511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Session 1: Country presentations on communications good practices and lessons learned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228372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08:50 – 09:20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Australia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4639119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09:20 – 09:50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Bhutan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144991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09:50 – 10:05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Break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3055265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10:05 – 10:35</a:t>
                      </a: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15 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Kenya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587338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10:35 – 11:05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Malaysia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6162077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11:05 </a:t>
                      </a: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11:35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 min presentation and discussion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South Africa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9977501"/>
                  </a:ext>
                </a:extLst>
              </a:tr>
              <a:tr h="160511">
                <a:tc gridSpan="3"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Session 2: Identification of the key messages for the communication toolkit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7073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11:35 </a:t>
                      </a: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11:55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Presentation: Proposed key messages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 Shiraishi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8385717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11:55 </a:t>
                      </a: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12:45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mtClean="0">
                          <a:effectLst/>
                          <a:latin typeface="+mn-lt"/>
                        </a:rPr>
                        <a:t>Discussion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Facilitated by Theophilus Mutui, NBA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8331081"/>
                  </a:ext>
                </a:extLst>
              </a:tr>
              <a:tr h="160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12:45 </a:t>
                      </a: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12:55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Way forward 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Kosuke Shiraishi</a:t>
                      </a: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845859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12:55 </a:t>
                      </a:r>
                      <a:r>
                        <a:rPr lang="en-US" sz="1200" dirty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Yu Mincho"/>
                          <a:cs typeface="Times New Roman" panose="02020603050405020304" pitchFamily="18" charset="0"/>
                        </a:rPr>
                        <a:t>13:00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Closing 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Dorington Ogoyi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+mn-lt"/>
                        </a:rPr>
                        <a:t>Masami Takeuchi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Yu Mincho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2799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80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9730</TotalTime>
  <Words>589</Words>
  <Application>Microsoft Office PowerPoint</Application>
  <PresentationFormat>On-screen Show (4:3)</PresentationFormat>
  <Paragraphs>125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Yu Mincho</vt:lpstr>
      <vt:lpstr>Arial</vt:lpstr>
      <vt:lpstr>Calibri</vt:lpstr>
      <vt:lpstr>Calibri Light</vt:lpstr>
      <vt:lpstr>Times New Roman</vt:lpstr>
      <vt:lpstr>Retrospect</vt:lpstr>
      <vt:lpstr>Background and objectives of the meeting</vt:lpstr>
      <vt:lpstr>Background</vt:lpstr>
      <vt:lpstr>Objectives</vt:lpstr>
      <vt:lpstr>Agenda for group A</vt:lpstr>
      <vt:lpstr>Agenda for group B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feasibility</dc:title>
  <dc:creator>Takeuchi, Masami (AGDF)</dc:creator>
  <cp:lastModifiedBy>Shiraishi, Kosuke (AGFF)</cp:lastModifiedBy>
  <cp:revision>666</cp:revision>
  <cp:lastPrinted>2019-08-30T04:20:23Z</cp:lastPrinted>
  <dcterms:created xsi:type="dcterms:W3CDTF">2016-05-17T12:20:08Z</dcterms:created>
  <dcterms:modified xsi:type="dcterms:W3CDTF">2020-06-15T09:42:54Z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678347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